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6" r:id="rId2"/>
  </p:sldMasterIdLst>
  <p:notesMasterIdLst>
    <p:notesMasterId r:id="rId11"/>
  </p:notesMasterIdLst>
  <p:handoutMasterIdLst>
    <p:handoutMasterId r:id="rId12"/>
  </p:handoutMasterIdLst>
  <p:sldIdLst>
    <p:sldId id="270" r:id="rId3"/>
    <p:sldId id="271" r:id="rId4"/>
    <p:sldId id="273" r:id="rId5"/>
    <p:sldId id="279" r:id="rId6"/>
    <p:sldId id="274" r:id="rId7"/>
    <p:sldId id="276" r:id="rId8"/>
    <p:sldId id="277" r:id="rId9"/>
    <p:sldId id="280" r:id="rId10"/>
  </p:sldIdLst>
  <p:sldSz cx="12192000" cy="6858000"/>
  <p:notesSz cx="6858000" cy="9144000"/>
  <p:custDataLst>
    <p:tags r:id="rId1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6BC"/>
    <a:srgbClr val="D7D7D7"/>
    <a:srgbClr val="069E51"/>
    <a:srgbClr val="6A6A6A"/>
    <a:srgbClr val="B93737"/>
    <a:srgbClr val="F49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183" autoAdjust="0"/>
    <p:restoredTop sz="96357" autoAdjust="0"/>
  </p:normalViewPr>
  <p:slideViewPr>
    <p:cSldViewPr snapToGrid="0" snapToObjects="1">
      <p:cViewPr varScale="1">
        <p:scale>
          <a:sx n="108" d="100"/>
          <a:sy n="108" d="100"/>
        </p:scale>
        <p:origin x="126" y="14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gs" Target="tags/tag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7A2C252-5688-44A0-BFF9-CFA8D34B8E5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254FF0-9A45-4C62-8064-44E4CC6685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96CCC59E-CCE7-404B-AA4E-0DEAD720DA9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9D8F4014-75F9-474D-8DFA-11374318636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14.9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1233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87158"/>
            <a:ext cx="9144000" cy="1866319"/>
          </a:xfrm>
          <a:prstGeom prst="rect">
            <a:avLst/>
          </a:prstGeom>
        </p:spPr>
        <p:txBody>
          <a:bodyPr anchor="t"/>
          <a:lstStyle>
            <a:lvl1pPr algn="ctr">
              <a:defRPr sz="6000" b="1" i="0" cap="all" baseline="0">
                <a:ln>
                  <a:noFill/>
                </a:ln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5134"/>
            <a:ext cx="9144000" cy="412024"/>
          </a:xfrm>
        </p:spPr>
        <p:txBody>
          <a:bodyPr>
            <a:normAutofit/>
          </a:bodyPr>
          <a:lstStyle>
            <a:lvl1pPr marL="0" indent="0" algn="ctr">
              <a:buNone/>
              <a:defRPr sz="2200" cap="all" baseline="0">
                <a:solidFill>
                  <a:srgbClr val="6A6A6A"/>
                </a:solidFill>
                <a:latin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0" y="5845552"/>
            <a:ext cx="12192000" cy="45727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>
                <a:solidFill>
                  <a:srgbClr val="D7D7D7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0231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B519A-78B7-4C0F-8A15-E9B5323AC18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AA1434-A6A6-46B9-BAF2-FED71B7A5B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0850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6E29B-72B0-4DFE-BAF8-4FA4CD0AE990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52ED4-BC79-47BF-8A23-39D94FF7F8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9021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273E4-1673-4F49-A000-75434E831798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C659B-36D2-41BC-8F83-C5BFD5B899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68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97C10-F4CF-4AAF-9394-2137F383A334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10FCE6-E227-4E91-84F8-5EF6FA89DE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62175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66095-A1A3-4C98-A61E-8857A55537C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A75FD8-31B5-4DD0-A600-3D54C457ED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6197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3800" b="1" i="0" cap="none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919"/>
            <a:ext cx="10515600" cy="4168338"/>
          </a:xfrm>
        </p:spPr>
        <p:txBody>
          <a:bodyPr>
            <a:noAutofit/>
          </a:bodyPr>
          <a:lstStyle>
            <a:lvl1pPr>
              <a:defRPr b="1" baseline="0">
                <a:latin typeface="Helvetica" pitchFamily="34" charset="0"/>
              </a:defRPr>
            </a:lvl1pPr>
            <a:lvl2pPr>
              <a:defRPr b="1" baseline="0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 baseline="0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897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954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953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3800" b="1" i="0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05059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7BA7D-B68D-4CAB-B007-9C48419216CD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7474A3-2782-4698-B0C3-200C78EED7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4330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9FC19-6F6B-40BB-A551-5B23405E1A2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8DB88A-3BFC-43D6-A0B9-1F9382ED25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2760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8C940-C326-4E22-A072-F58D9986B6CC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6C458-612D-410B-A23A-38C22B1AD2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558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050E1-B9F5-47B8-8A5F-7ADCF818B579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8573AA-BCB7-4BEE-8B0C-22CEC8BA27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6376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6B03A-8A4D-4B18-85EA-C920101115C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1E2BBD-6DFD-4051-B524-3C412915A2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5609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BF81C-7F74-4E4D-BD97-843E430D1755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81CFFC-F819-4CCF-95AB-0B72F07DC8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9133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Title Placeholder 8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BE4AE11F-9285-4F6F-A6B2-1A638868279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8AA81F6-E4F9-4273-BDEA-24C02A580AF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rgbClr val="3766BC"/>
          </a:solidFill>
          <a:latin typeface="Helvetica Neue Condensed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Bold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Bold" charset="0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Bold" charset="0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720571" y="2387600"/>
            <a:ext cx="10750858" cy="1865313"/>
          </a:xfrm>
        </p:spPr>
        <p:txBody>
          <a:bodyPr/>
          <a:lstStyle/>
          <a:p>
            <a:pPr eaLnBrk="1" hangingPunct="1"/>
            <a:r>
              <a:rPr lang="en-US" altLang="en-US" cap="none" dirty="0">
                <a:latin typeface="Helvetica Neue Condensed"/>
              </a:rPr>
              <a:t>Lesson 14.3 </a:t>
            </a:r>
            <a:br>
              <a:rPr lang="en-US" altLang="en-US" cap="none" dirty="0">
                <a:latin typeface="Helvetica Neue Condensed"/>
              </a:rPr>
            </a:br>
            <a:r>
              <a:rPr lang="en-US" altLang="en-US" cap="none" dirty="0">
                <a:latin typeface="Helvetica Neue Condensed"/>
              </a:rPr>
              <a:t>Chemicals, the Environment, and Your Health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4850"/>
            <a:ext cx="9144000" cy="4127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/>
              <a:t>Chapter </a:t>
            </a:r>
            <a:r>
              <a:rPr lang="en-US" b="1" dirty="0"/>
              <a:t>14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Have you ever considered whether the personal care products you use are safe? </a:t>
            </a:r>
          </a:p>
          <a:p>
            <a:r>
              <a:rPr lang="en-US" dirty="0"/>
              <a:t>How would you feel if you found out that your shampoo, soap, or sunscreen contained dangerous ingredients? </a:t>
            </a:r>
          </a:p>
          <a:p>
            <a:r>
              <a:rPr lang="en-US" dirty="0"/>
              <a:t>Would you try to change the products you use?</a:t>
            </a:r>
          </a:p>
        </p:txBody>
      </p:sp>
    </p:spTree>
    <p:extLst>
      <p:ext uri="{BB962C8B-B14F-4D97-AF65-F5344CB8AC3E}">
        <p14:creationId xmlns:p14="http://schemas.microsoft.com/office/powerpoint/2010/main" val="255012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A38C0-59D9-4EF1-9269-723DBA94D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Chemicals?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477494-1CEE-407F-B7C9-E080EFD955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chemical is a substance that cannot be broken down without changing into something else.</a:t>
            </a:r>
          </a:p>
          <a:p>
            <a:r>
              <a:rPr lang="en-US" dirty="0"/>
              <a:t>Chemicals can occur naturally (gold found in rocks or vitamin C found in fruits) or be man made (synthetic chemicals).</a:t>
            </a:r>
          </a:p>
          <a:p>
            <a:r>
              <a:rPr lang="en-US" dirty="0"/>
              <a:t>A toxic chemical is any chemical that can cause death, make you pass out for a period, or cause permanent harm to humans or animals. </a:t>
            </a:r>
          </a:p>
        </p:txBody>
      </p:sp>
    </p:spTree>
    <p:extLst>
      <p:ext uri="{BB962C8B-B14F-4D97-AF65-F5344CB8AC3E}">
        <p14:creationId xmlns:p14="http://schemas.microsoft.com/office/powerpoint/2010/main" val="12059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3D81F-EADD-409F-A787-AA96E1628A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Chemicals Matter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7DC01-5E03-4DD8-BEDD-7C2DD2EE29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Chemicals are linked to both environmental and personal health risks.</a:t>
            </a:r>
          </a:p>
        </p:txBody>
      </p:sp>
      <p:pic>
        <p:nvPicPr>
          <p:cNvPr id="5" name="Picture 4" descr="Smoke comes from a factory building and greenish liquid waste pours into the ground (environmental pollution). A truck delivers a product to a woman. The woman sprays the product. Chemicals go into the air and into her body (personal health risk).">
            <a:extLst>
              <a:ext uri="{FF2B5EF4-FFF2-40B4-BE49-F238E27FC236}">
                <a16:creationId xmlns:a16="http://schemas.microsoft.com/office/drawing/2014/main" id="{7CF06538-07B9-438F-9EE7-132F6F4138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4409" y="2568114"/>
            <a:ext cx="8643181" cy="3641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241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D5E74-55B0-41F5-AF8A-7D9032200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Chemicals in Personal Care Products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4732D2-4916-419A-A3E6-8B63DED071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Your body absorbs chemicals through your lungs and skin when you breathe, bathe, eat, drink, and use personal products. </a:t>
            </a:r>
          </a:p>
          <a:p>
            <a:r>
              <a:rPr lang="en-US" dirty="0"/>
              <a:t>Personal products include shampoo, toothpaste, deodorant, sunscreen, and makeup.</a:t>
            </a:r>
          </a:p>
          <a:p>
            <a:r>
              <a:rPr lang="en-US" dirty="0"/>
              <a:t>A single product may have a chemical level that is considered safe, but the use of multiple products over many years may be dangerous.</a:t>
            </a:r>
            <a:endParaRPr lang="en-US" sz="1400" b="0" i="1" dirty="0"/>
          </a:p>
        </p:txBody>
      </p:sp>
    </p:spTree>
    <p:extLst>
      <p:ext uri="{BB962C8B-B14F-4D97-AF65-F5344CB8AC3E}">
        <p14:creationId xmlns:p14="http://schemas.microsoft.com/office/powerpoint/2010/main" val="4186565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7D51D-80EC-4034-9518-C8B3B09A5D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Chemicals in Household Items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831F54-9B6D-4AD5-B84A-D0006EB66F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Household products and materials that we use to build our homes and communities can also contain toxic chemicals. </a:t>
            </a:r>
          </a:p>
          <a:p>
            <a:r>
              <a:rPr lang="en-US" dirty="0"/>
              <a:t>Examples include </a:t>
            </a:r>
          </a:p>
          <a:p>
            <a:pPr lvl="1"/>
            <a:r>
              <a:rPr lang="en-US" dirty="0"/>
              <a:t>s</a:t>
            </a:r>
            <a:r>
              <a:rPr lang="en-US"/>
              <a:t>olvents</a:t>
            </a:r>
            <a:r>
              <a:rPr lang="en-US" dirty="0"/>
              <a:t>, paints, batteries, pool cleaners, antifreeze, and bug and weed killers. </a:t>
            </a:r>
          </a:p>
        </p:txBody>
      </p:sp>
    </p:spTree>
    <p:extLst>
      <p:ext uri="{BB962C8B-B14F-4D97-AF65-F5344CB8AC3E}">
        <p14:creationId xmlns:p14="http://schemas.microsoft.com/office/powerpoint/2010/main" val="917333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12CD72-C8AB-44C9-AD24-9565D47EA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Getting Help When Needed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CCDB54-6FE5-4D84-9B3E-2E04BC7327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products containing dangerous chemicals are labeled according to the danger they pose. </a:t>
            </a:r>
          </a:p>
          <a:p>
            <a:r>
              <a:rPr lang="en-US" dirty="0"/>
              <a:t>If you inhale or ingest a dangerous chemical, tell a doctor, school nurse, or trusted adult right away.</a:t>
            </a:r>
          </a:p>
          <a:p>
            <a:r>
              <a:rPr lang="en-US" dirty="0"/>
              <a:t>You can also call the national Poison Control Center for advice (800-222-1222).</a:t>
            </a:r>
          </a:p>
        </p:txBody>
      </p:sp>
    </p:spTree>
    <p:extLst>
      <p:ext uri="{BB962C8B-B14F-4D97-AF65-F5344CB8AC3E}">
        <p14:creationId xmlns:p14="http://schemas.microsoft.com/office/powerpoint/2010/main" val="14765171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BBE14-050A-4132-A229-85574A1E4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 Disposal of Chemical Waste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40101A-85C7-4DAA-8D09-73D9797274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Hazardous materials include items that can cause damage to human or animal life or the environment.</a:t>
            </a:r>
          </a:p>
          <a:p>
            <a:r>
              <a:rPr lang="en-US" dirty="0"/>
              <a:t>All products containing chemicals are labeled with instructions on proper disposal.</a:t>
            </a:r>
          </a:p>
        </p:txBody>
      </p:sp>
    </p:spTree>
    <p:extLst>
      <p:ext uri="{BB962C8B-B14F-4D97-AF65-F5344CB8AC3E}">
        <p14:creationId xmlns:p14="http://schemas.microsoft.com/office/powerpoint/2010/main" val="39796599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0&quot;/&gt;&lt;/object&gt;&lt;object type=&quot;3&quot; unique_id=&quot;10004&quot;&gt;&lt;property id=&quot;20148&quot; value=&quot;5&quot;/&gt;&lt;property id=&quot;20300&quot; value=&quot;Slide 2&quot;/&gt;&lt;property id=&quot;20307&quot; value=&quot;269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565</TotalTime>
  <Words>348</Words>
  <Application>Microsoft Office PowerPoint</Application>
  <PresentationFormat>Widescreen</PresentationFormat>
  <Paragraphs>29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Arial</vt:lpstr>
      <vt:lpstr>Calibri</vt:lpstr>
      <vt:lpstr>Calibri Light</vt:lpstr>
      <vt:lpstr>Franklin Gothic Book</vt:lpstr>
      <vt:lpstr>Franklin Gothic Medium</vt:lpstr>
      <vt:lpstr>Helvetica</vt:lpstr>
      <vt:lpstr>Helvetica Bold</vt:lpstr>
      <vt:lpstr>Helvetica Neue</vt:lpstr>
      <vt:lpstr>Helvetica Neue Condensed</vt:lpstr>
      <vt:lpstr>Office Theme</vt:lpstr>
      <vt:lpstr>Custom Design</vt:lpstr>
      <vt:lpstr>Lesson 14.3  Chemicals, the Environment, and Your Health</vt:lpstr>
      <vt:lpstr>Write About It </vt:lpstr>
      <vt:lpstr>What Are Chemicals?</vt:lpstr>
      <vt:lpstr>Why Chemicals Matter</vt:lpstr>
      <vt:lpstr>Chemicals in Personal Care Products</vt:lpstr>
      <vt:lpstr>Chemicals in Household Items</vt:lpstr>
      <vt:lpstr>Getting Help When Needed</vt:lpstr>
      <vt:lpstr>Proper Disposal of Chemical Waste</vt:lpstr>
    </vt:vector>
  </TitlesOfParts>
  <Company>Human Kinetics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Package</dc:title>
  <dc:creator>Microsoft Office User</dc:creator>
  <cp:lastModifiedBy>Derek Campbell</cp:lastModifiedBy>
  <cp:revision>76</cp:revision>
  <cp:lastPrinted>2017-03-14T16:50:08Z</cp:lastPrinted>
  <dcterms:created xsi:type="dcterms:W3CDTF">2017-03-14T15:11:25Z</dcterms:created>
  <dcterms:modified xsi:type="dcterms:W3CDTF">2020-09-18T18:34:20Z</dcterms:modified>
</cp:coreProperties>
</file>