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 id="2147483656" r:id="rId2"/>
  </p:sldMasterIdLst>
  <p:notesMasterIdLst>
    <p:notesMasterId r:id="rId12"/>
  </p:notesMasterIdLst>
  <p:handoutMasterIdLst>
    <p:handoutMasterId r:id="rId13"/>
  </p:handoutMasterIdLst>
  <p:sldIdLst>
    <p:sldId id="270" r:id="rId3"/>
    <p:sldId id="271" r:id="rId4"/>
    <p:sldId id="281" r:id="rId5"/>
    <p:sldId id="288" r:id="rId6"/>
    <p:sldId id="282" r:id="rId7"/>
    <p:sldId id="284" r:id="rId8"/>
    <p:sldId id="283" r:id="rId9"/>
    <p:sldId id="287" r:id="rId10"/>
    <p:sldId id="285" r:id="rId11"/>
  </p:sldIdLst>
  <p:sldSz cx="12192000" cy="6858000"/>
  <p:notesSz cx="6858000" cy="9144000"/>
  <p:custDataLst>
    <p:tags r:id="rId14"/>
  </p:custDataLst>
  <p:defaultTextStyle>
    <a:defPPr>
      <a:defRPr lang="en-US"/>
    </a:defPPr>
    <a:lvl1pPr algn="l" rtl="0" eaLnBrk="0" fontAlgn="base" hangingPunct="0">
      <a:spcBef>
        <a:spcPct val="0"/>
      </a:spcBef>
      <a:spcAft>
        <a:spcPct val="0"/>
      </a:spcAft>
      <a:defRPr kern="1200">
        <a:solidFill>
          <a:schemeClr val="tx1"/>
        </a:solidFill>
        <a:latin typeface="Franklin Gothic Book" panose="020B05030201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Franklin Gothic Book" panose="020B05030201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Franklin Gothic Book" panose="020B05030201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Franklin Gothic Book" panose="020B05030201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Franklin Gothic Book" panose="020B0503020102020204" pitchFamily="34" charset="0"/>
        <a:ea typeface="+mn-ea"/>
        <a:cs typeface="+mn-cs"/>
      </a:defRPr>
    </a:lvl5pPr>
    <a:lvl6pPr marL="2286000" algn="l" defTabSz="914400" rtl="0" eaLnBrk="1" latinLnBrk="0" hangingPunct="1">
      <a:defRPr kern="1200">
        <a:solidFill>
          <a:schemeClr val="tx1"/>
        </a:solidFill>
        <a:latin typeface="Franklin Gothic Book" panose="020B0503020102020204" pitchFamily="34" charset="0"/>
        <a:ea typeface="+mn-ea"/>
        <a:cs typeface="+mn-cs"/>
      </a:defRPr>
    </a:lvl6pPr>
    <a:lvl7pPr marL="2743200" algn="l" defTabSz="914400" rtl="0" eaLnBrk="1" latinLnBrk="0" hangingPunct="1">
      <a:defRPr kern="1200">
        <a:solidFill>
          <a:schemeClr val="tx1"/>
        </a:solidFill>
        <a:latin typeface="Franklin Gothic Book" panose="020B0503020102020204" pitchFamily="34" charset="0"/>
        <a:ea typeface="+mn-ea"/>
        <a:cs typeface="+mn-cs"/>
      </a:defRPr>
    </a:lvl7pPr>
    <a:lvl8pPr marL="3200400" algn="l" defTabSz="914400" rtl="0" eaLnBrk="1" latinLnBrk="0" hangingPunct="1">
      <a:defRPr kern="1200">
        <a:solidFill>
          <a:schemeClr val="tx1"/>
        </a:solidFill>
        <a:latin typeface="Franklin Gothic Book" panose="020B0503020102020204" pitchFamily="34" charset="0"/>
        <a:ea typeface="+mn-ea"/>
        <a:cs typeface="+mn-cs"/>
      </a:defRPr>
    </a:lvl8pPr>
    <a:lvl9pPr marL="3657600" algn="l" defTabSz="914400" rtl="0" eaLnBrk="1" latinLnBrk="0" hangingPunct="1">
      <a:defRPr kern="1200">
        <a:solidFill>
          <a:schemeClr val="tx1"/>
        </a:solidFill>
        <a:latin typeface="Franklin Gothic Book" panose="020B05030201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766BC"/>
    <a:srgbClr val="D7D7D7"/>
    <a:srgbClr val="069E51"/>
    <a:srgbClr val="6A6A6A"/>
    <a:srgbClr val="B93737"/>
    <a:srgbClr val="F49C0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317" autoAdjust="0"/>
    <p:restoredTop sz="96357" autoAdjust="0"/>
  </p:normalViewPr>
  <p:slideViewPr>
    <p:cSldViewPr snapToGrid="0" snapToObjects="1">
      <p:cViewPr varScale="1">
        <p:scale>
          <a:sx n="110" d="100"/>
          <a:sy n="110" d="100"/>
        </p:scale>
        <p:origin x="270" y="96"/>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handoutMaster" Target="handoutMasters/handoutMaster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ags" Target="tags/tag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US" altLang="en-US"/>
          </a:p>
        </p:txBody>
      </p:sp>
      <p:sp>
        <p:nvSpPr>
          <p:cNvPr id="3" name="Date Placeholder 2"/>
          <p:cNvSpPr>
            <a:spLocks noGrp="1"/>
          </p:cNvSpPr>
          <p:nvPr>
            <p:ph type="dt" sz="quarter" idx="1"/>
          </p:nvPr>
        </p:nvSpPr>
        <p:spPr>
          <a:xfrm>
            <a:off x="3884613" y="0"/>
            <a:ext cx="2971800" cy="458788"/>
          </a:xfrm>
          <a:prstGeom prst="rect">
            <a:avLst/>
          </a:prstGeom>
        </p:spPr>
        <p:txBody>
          <a:bodyPr vert="horz" wrap="square" lIns="91440" tIns="45720" rIns="91440" bIns="45720" numCol="1" anchor="t" anchorCtr="0" compatLnSpc="1">
            <a:prstTxWarp prst="textNoShape">
              <a:avLst/>
            </a:prstTxWarp>
          </a:bodyPr>
          <a:lstStyle>
            <a:lvl1pPr algn="r">
              <a:defRPr sz="1200" smtClean="0"/>
            </a:lvl1pPr>
          </a:lstStyle>
          <a:p>
            <a:pPr>
              <a:defRPr/>
            </a:pPr>
            <a:fld id="{87A2C252-5688-44A0-BFF9-CFA8D34B8E5E}" type="datetimeFigureOut">
              <a:rPr lang="en-US" altLang="en-US"/>
              <a:pPr>
                <a:defRPr/>
              </a:pPr>
              <a:t>9/18/2020</a:t>
            </a:fld>
            <a:endParaRPr lang="en-US" altLang="en-US"/>
          </a:p>
        </p:txBody>
      </p:sp>
      <p:sp>
        <p:nvSpPr>
          <p:cNvPr id="4" name="Footer Placeholder 3"/>
          <p:cNvSpPr>
            <a:spLocks noGrp="1"/>
          </p:cNvSpPr>
          <p:nvPr>
            <p:ph type="ftr" sz="quarter" idx="2"/>
          </p:nvPr>
        </p:nvSpPr>
        <p:spPr>
          <a:xfrm>
            <a:off x="0" y="8685213"/>
            <a:ext cx="2971800" cy="458787"/>
          </a:xfrm>
          <a:prstGeom prst="rect">
            <a:avLst/>
          </a:prstGeom>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US" alt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1D254FF0-9A45-4C62-8064-44E4CC66855D}" type="slidenum">
              <a:rPr lang="en-US" altLang="en-US"/>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wrap="square" lIns="91440" tIns="45720" rIns="91440" bIns="45720" numCol="1" anchor="t" anchorCtr="0" compatLnSpc="1">
            <a:prstTxWarp prst="textNoShape">
              <a:avLst/>
            </a:prstTxWarp>
          </a:bodyPr>
          <a:lstStyle>
            <a:lvl1pPr eaLnBrk="1" hangingPunct="1">
              <a:defRPr sz="1200" smtClean="0">
                <a:latin typeface="Calibri" pitchFamily="34" charset="0"/>
              </a:defRPr>
            </a:lvl1pPr>
          </a:lstStyle>
          <a:p>
            <a:pPr>
              <a:defRPr/>
            </a:pPr>
            <a:endParaRPr lang="en-US" altLang="en-US"/>
          </a:p>
        </p:txBody>
      </p:sp>
      <p:sp>
        <p:nvSpPr>
          <p:cNvPr id="3" name="Date Placeholder 2"/>
          <p:cNvSpPr>
            <a:spLocks noGrp="1"/>
          </p:cNvSpPr>
          <p:nvPr>
            <p:ph type="dt" idx="1"/>
          </p:nvPr>
        </p:nvSpPr>
        <p:spPr>
          <a:xfrm>
            <a:off x="3884613" y="0"/>
            <a:ext cx="2971800" cy="458788"/>
          </a:xfrm>
          <a:prstGeom prst="rect">
            <a:avLst/>
          </a:prstGeom>
        </p:spPr>
        <p:txBody>
          <a:bodyPr vert="horz" wrap="square" lIns="91440" tIns="45720" rIns="91440" bIns="45720" numCol="1" anchor="t" anchorCtr="0" compatLnSpc="1">
            <a:prstTxWarp prst="textNoShape">
              <a:avLst/>
            </a:prstTxWarp>
          </a:bodyPr>
          <a:lstStyle>
            <a:lvl1pPr algn="r" eaLnBrk="1" hangingPunct="1">
              <a:defRPr sz="1200" smtClean="0">
                <a:latin typeface="Calibri" pitchFamily="34" charset="0"/>
              </a:defRPr>
            </a:lvl1pPr>
          </a:lstStyle>
          <a:p>
            <a:pPr>
              <a:defRPr/>
            </a:pPr>
            <a:fld id="{96CCC59E-CCE7-404B-AA4E-0DEAD720DA9F}" type="datetimeFigureOut">
              <a:rPr lang="en-US" altLang="en-US"/>
              <a:pPr>
                <a:defRPr/>
              </a:pPr>
              <a:t>9/18/2020</a:t>
            </a:fld>
            <a:endParaRPr lang="en-US" alt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wrap="square" lIns="91440" tIns="45720" rIns="91440" bIns="45720" numCol="1" anchor="b" anchorCtr="0" compatLnSpc="1">
            <a:prstTxWarp prst="textNoShape">
              <a:avLst/>
            </a:prstTxWarp>
          </a:bodyPr>
          <a:lstStyle>
            <a:lvl1pPr eaLnBrk="1" hangingPunct="1">
              <a:defRPr sz="1200" smtClean="0">
                <a:latin typeface="Calibri" pitchFamily="34" charset="0"/>
              </a:defRPr>
            </a:lvl1pPr>
          </a:lstStyle>
          <a:p>
            <a:pPr>
              <a:defRPr/>
            </a:pPr>
            <a:endParaRPr lang="en-US" alt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a:latin typeface="Calibri" panose="020F0502020204030204" pitchFamily="34" charset="0"/>
              </a:defRPr>
            </a:lvl1pPr>
          </a:lstStyle>
          <a:p>
            <a:fld id="{9D8F4014-75F9-474D-8DFA-11374318636E}"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Figure 14.6</a:t>
            </a:r>
          </a:p>
        </p:txBody>
      </p:sp>
      <p:sp>
        <p:nvSpPr>
          <p:cNvPr id="4" name="Slide Number Placeholder 3"/>
          <p:cNvSpPr>
            <a:spLocks noGrp="1"/>
          </p:cNvSpPr>
          <p:nvPr>
            <p:ph type="sldNum" sz="quarter" idx="5"/>
          </p:nvPr>
        </p:nvSpPr>
        <p:spPr/>
        <p:txBody>
          <a:bodyPr/>
          <a:lstStyle/>
          <a:p>
            <a:fld id="{9D8F4014-75F9-474D-8DFA-11374318636E}" type="slidenum">
              <a:rPr lang="en-US" altLang="en-US" smtClean="0"/>
              <a:pPr/>
              <a:t>6</a:t>
            </a:fld>
            <a:endParaRPr lang="en-US" altLang="en-US"/>
          </a:p>
        </p:txBody>
      </p:sp>
    </p:spTree>
    <p:extLst>
      <p:ext uri="{BB962C8B-B14F-4D97-AF65-F5344CB8AC3E}">
        <p14:creationId xmlns:p14="http://schemas.microsoft.com/office/powerpoint/2010/main" val="12567924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Figure 14.8</a:t>
            </a:r>
          </a:p>
        </p:txBody>
      </p:sp>
      <p:sp>
        <p:nvSpPr>
          <p:cNvPr id="4" name="Slide Number Placeholder 3"/>
          <p:cNvSpPr>
            <a:spLocks noGrp="1"/>
          </p:cNvSpPr>
          <p:nvPr>
            <p:ph type="sldNum" sz="quarter" idx="5"/>
          </p:nvPr>
        </p:nvSpPr>
        <p:spPr/>
        <p:txBody>
          <a:bodyPr/>
          <a:lstStyle/>
          <a:p>
            <a:fld id="{9D8F4014-75F9-474D-8DFA-11374318636E}" type="slidenum">
              <a:rPr lang="en-US" altLang="en-US" smtClean="0"/>
              <a:pPr/>
              <a:t>8</a:t>
            </a:fld>
            <a:endParaRPr lang="en-US" altLang="en-US"/>
          </a:p>
        </p:txBody>
      </p:sp>
    </p:spTree>
    <p:extLst>
      <p:ext uri="{BB962C8B-B14F-4D97-AF65-F5344CB8AC3E}">
        <p14:creationId xmlns:p14="http://schemas.microsoft.com/office/powerpoint/2010/main" val="399795533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387158"/>
            <a:ext cx="9144000" cy="1866319"/>
          </a:xfrm>
          <a:prstGeom prst="rect">
            <a:avLst/>
          </a:prstGeom>
        </p:spPr>
        <p:txBody>
          <a:bodyPr anchor="t"/>
          <a:lstStyle>
            <a:lvl1pPr algn="ctr">
              <a:defRPr sz="6000" b="1" i="0" cap="all" baseline="0">
                <a:ln>
                  <a:noFill/>
                </a:ln>
                <a:solidFill>
                  <a:srgbClr val="3766BC"/>
                </a:solidFill>
                <a:latin typeface="Helvetica Neue Condensed" charset="0"/>
              </a:defRPr>
            </a:lvl1pPr>
          </a:lstStyle>
          <a:p>
            <a:r>
              <a:rPr lang="en-US"/>
              <a:t>Click to edit Master title style</a:t>
            </a:r>
            <a:endParaRPr lang="en-US" dirty="0"/>
          </a:p>
        </p:txBody>
      </p:sp>
      <p:sp>
        <p:nvSpPr>
          <p:cNvPr id="3" name="Subtitle 2"/>
          <p:cNvSpPr>
            <a:spLocks noGrp="1"/>
          </p:cNvSpPr>
          <p:nvPr>
            <p:ph type="subTitle" idx="1"/>
          </p:nvPr>
        </p:nvSpPr>
        <p:spPr>
          <a:xfrm>
            <a:off x="1524000" y="1975134"/>
            <a:ext cx="9144000" cy="412024"/>
          </a:xfrm>
        </p:spPr>
        <p:txBody>
          <a:bodyPr>
            <a:normAutofit/>
          </a:bodyPr>
          <a:lstStyle>
            <a:lvl1pPr marL="0" indent="0" algn="ctr">
              <a:buNone/>
              <a:defRPr sz="2200" cap="all" baseline="0">
                <a:solidFill>
                  <a:srgbClr val="6A6A6A"/>
                </a:solidFill>
                <a:latin typeface="Helvetica Neue"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8" name="Content Placeholder 7"/>
          <p:cNvSpPr>
            <a:spLocks noGrp="1"/>
          </p:cNvSpPr>
          <p:nvPr>
            <p:ph sz="quarter" idx="10"/>
          </p:nvPr>
        </p:nvSpPr>
        <p:spPr>
          <a:xfrm>
            <a:off x="0" y="5845552"/>
            <a:ext cx="12192000" cy="457277"/>
          </a:xfrm>
        </p:spPr>
        <p:txBody>
          <a:bodyPr>
            <a:normAutofit/>
          </a:bodyPr>
          <a:lstStyle>
            <a:lvl1pPr marL="0" indent="0" algn="ctr">
              <a:buFontTx/>
              <a:buNone/>
              <a:defRPr sz="1800" baseline="0">
                <a:solidFill>
                  <a:srgbClr val="D7D7D7"/>
                </a:solidFill>
              </a:defRPr>
            </a:lvl1pPr>
          </a:lstStyle>
          <a:p>
            <a:pPr lvl="0"/>
            <a:r>
              <a:rPr lang="en-US"/>
              <a:t>Edit Master text styles</a:t>
            </a:r>
          </a:p>
        </p:txBody>
      </p:sp>
    </p:spTree>
    <p:extLst>
      <p:ext uri="{BB962C8B-B14F-4D97-AF65-F5344CB8AC3E}">
        <p14:creationId xmlns:p14="http://schemas.microsoft.com/office/powerpoint/2010/main" val="38202310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BAB519A-78B7-4C0F-8A15-E9B5323AC18E}" type="datetimeFigureOut">
              <a:rPr lang="en-US" altLang="en-US"/>
              <a:pPr>
                <a:defRPr/>
              </a:pPr>
              <a:t>9/18/2020</a:t>
            </a:fld>
            <a:endParaRPr lang="en-US" altLang="en-US"/>
          </a:p>
        </p:txBody>
      </p:sp>
      <p:sp>
        <p:nvSpPr>
          <p:cNvPr id="3" name="Footer Placeholder 4"/>
          <p:cNvSpPr>
            <a:spLocks noGrp="1"/>
          </p:cNvSpPr>
          <p:nvPr>
            <p:ph type="ftr" sz="quarter" idx="11"/>
          </p:nvPr>
        </p:nvSpPr>
        <p:spPr/>
        <p:txBody>
          <a:bodyPr/>
          <a:lstStyle>
            <a:lvl1pPr>
              <a:defRPr/>
            </a:lvl1pPr>
          </a:lstStyle>
          <a:p>
            <a:pPr>
              <a:defRPr/>
            </a:pPr>
            <a:endParaRPr lang="en-US" altLang="en-US"/>
          </a:p>
        </p:txBody>
      </p:sp>
      <p:sp>
        <p:nvSpPr>
          <p:cNvPr id="4" name="Slide Number Placeholder 5"/>
          <p:cNvSpPr>
            <a:spLocks noGrp="1"/>
          </p:cNvSpPr>
          <p:nvPr>
            <p:ph type="sldNum" sz="quarter" idx="12"/>
          </p:nvPr>
        </p:nvSpPr>
        <p:spPr/>
        <p:txBody>
          <a:bodyPr/>
          <a:lstStyle>
            <a:lvl1pPr>
              <a:defRPr/>
            </a:lvl1pPr>
          </a:lstStyle>
          <a:p>
            <a:fld id="{3FAA1434-A6A6-46B9-BAF2-FED71B7A5BEC}" type="slidenum">
              <a:rPr lang="en-US" altLang="en-US"/>
              <a:pPr/>
              <a:t>‹#›</a:t>
            </a:fld>
            <a:endParaRPr lang="en-US" altLang="en-US"/>
          </a:p>
        </p:txBody>
      </p:sp>
    </p:spTree>
    <p:extLst>
      <p:ext uri="{BB962C8B-B14F-4D97-AF65-F5344CB8AC3E}">
        <p14:creationId xmlns:p14="http://schemas.microsoft.com/office/powerpoint/2010/main" val="20808508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FC56E29B-72B0-4DFE-BAF8-4FA4CD0AE990}" type="datetimeFigureOut">
              <a:rPr lang="en-US" altLang="en-US"/>
              <a:pPr>
                <a:defRPr/>
              </a:pPr>
              <a:t>9/18/2020</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ltLang="en-US"/>
          </a:p>
        </p:txBody>
      </p:sp>
      <p:sp>
        <p:nvSpPr>
          <p:cNvPr id="7" name="Slide Number Placeholder 5"/>
          <p:cNvSpPr>
            <a:spLocks noGrp="1"/>
          </p:cNvSpPr>
          <p:nvPr>
            <p:ph type="sldNum" sz="quarter" idx="12"/>
          </p:nvPr>
        </p:nvSpPr>
        <p:spPr/>
        <p:txBody>
          <a:bodyPr/>
          <a:lstStyle>
            <a:lvl1pPr>
              <a:defRPr/>
            </a:lvl1pPr>
          </a:lstStyle>
          <a:p>
            <a:fld id="{E4F52ED4-BC79-47BF-8A23-39D94FF7F8D7}" type="slidenum">
              <a:rPr lang="en-US" altLang="en-US"/>
              <a:pPr/>
              <a:t>‹#›</a:t>
            </a:fld>
            <a:endParaRPr lang="en-US" altLang="en-US"/>
          </a:p>
        </p:txBody>
      </p:sp>
    </p:spTree>
    <p:extLst>
      <p:ext uri="{BB962C8B-B14F-4D97-AF65-F5344CB8AC3E}">
        <p14:creationId xmlns:p14="http://schemas.microsoft.com/office/powerpoint/2010/main" val="41290217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F63273E4-1673-4F49-A000-75434E831798}" type="datetimeFigureOut">
              <a:rPr lang="en-US" altLang="en-US"/>
              <a:pPr>
                <a:defRPr/>
              </a:pPr>
              <a:t>9/18/2020</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ltLang="en-US"/>
          </a:p>
        </p:txBody>
      </p:sp>
      <p:sp>
        <p:nvSpPr>
          <p:cNvPr id="7" name="Slide Number Placeholder 5"/>
          <p:cNvSpPr>
            <a:spLocks noGrp="1"/>
          </p:cNvSpPr>
          <p:nvPr>
            <p:ph type="sldNum" sz="quarter" idx="12"/>
          </p:nvPr>
        </p:nvSpPr>
        <p:spPr/>
        <p:txBody>
          <a:bodyPr/>
          <a:lstStyle>
            <a:lvl1pPr>
              <a:defRPr/>
            </a:lvl1pPr>
          </a:lstStyle>
          <a:p>
            <a:fld id="{F52C659B-36D2-41BC-8F83-C5BFD5B89924}" type="slidenum">
              <a:rPr lang="en-US" altLang="en-US"/>
              <a:pPr/>
              <a:t>‹#›</a:t>
            </a:fld>
            <a:endParaRPr lang="en-US" altLang="en-US"/>
          </a:p>
        </p:txBody>
      </p:sp>
    </p:spTree>
    <p:extLst>
      <p:ext uri="{BB962C8B-B14F-4D97-AF65-F5344CB8AC3E}">
        <p14:creationId xmlns:p14="http://schemas.microsoft.com/office/powerpoint/2010/main" val="3291682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61297C10-F4CF-4AAF-9394-2137F383A334}" type="datetimeFigureOut">
              <a:rPr lang="en-US" altLang="en-US"/>
              <a:pPr>
                <a:defRPr/>
              </a:pPr>
              <a:t>9/18/2020</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fld id="{2110FCE6-E227-4E91-84F8-5EF6FA89DEE0}" type="slidenum">
              <a:rPr lang="en-US" altLang="en-US"/>
              <a:pPr/>
              <a:t>‹#›</a:t>
            </a:fld>
            <a:endParaRPr lang="en-US" altLang="en-US"/>
          </a:p>
        </p:txBody>
      </p:sp>
    </p:spTree>
    <p:extLst>
      <p:ext uri="{BB962C8B-B14F-4D97-AF65-F5344CB8AC3E}">
        <p14:creationId xmlns:p14="http://schemas.microsoft.com/office/powerpoint/2010/main" val="32762175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D6566095-A1A3-4C98-A61E-8857A55537CF}" type="datetimeFigureOut">
              <a:rPr lang="en-US" altLang="en-US"/>
              <a:pPr>
                <a:defRPr/>
              </a:pPr>
              <a:t>9/18/2020</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fld id="{C1A75FD8-31B5-4DD0-A600-3D54C457EDB7}" type="slidenum">
              <a:rPr lang="en-US" altLang="en-US"/>
              <a:pPr/>
              <a:t>‹#›</a:t>
            </a:fld>
            <a:endParaRPr lang="en-US" altLang="en-US"/>
          </a:p>
        </p:txBody>
      </p:sp>
    </p:spTree>
    <p:extLst>
      <p:ext uri="{BB962C8B-B14F-4D97-AF65-F5344CB8AC3E}">
        <p14:creationId xmlns:p14="http://schemas.microsoft.com/office/powerpoint/2010/main" val="1136197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838200" y="969560"/>
            <a:ext cx="10515600" cy="409790"/>
          </a:xfrm>
          <a:prstGeom prst="rect">
            <a:avLst/>
          </a:prstGeom>
        </p:spPr>
        <p:txBody>
          <a:bodyPr lIns="0" tIns="0" rIns="0" bIns="0">
            <a:noAutofit/>
          </a:bodyPr>
          <a:lstStyle>
            <a:lvl1pPr algn="ctr">
              <a:defRPr sz="3800" b="1" i="0" cap="none" baseline="0">
                <a:solidFill>
                  <a:srgbClr val="3766BC"/>
                </a:solidFill>
                <a:latin typeface="Helvetica Neue Condensed" charset="0"/>
              </a:defRPr>
            </a:lvl1pPr>
          </a:lstStyle>
          <a:p>
            <a:r>
              <a:rPr lang="en-US"/>
              <a:t>Click to edit Master title style</a:t>
            </a:r>
            <a:endParaRPr lang="en-US" dirty="0"/>
          </a:p>
        </p:txBody>
      </p:sp>
      <p:sp>
        <p:nvSpPr>
          <p:cNvPr id="3" name="Content Placeholder 2"/>
          <p:cNvSpPr>
            <a:spLocks noGrp="1"/>
          </p:cNvSpPr>
          <p:nvPr>
            <p:ph idx="1"/>
          </p:nvPr>
        </p:nvSpPr>
        <p:spPr>
          <a:xfrm>
            <a:off x="838200" y="1807919"/>
            <a:ext cx="10515600" cy="4168338"/>
          </a:xfrm>
        </p:spPr>
        <p:txBody>
          <a:bodyPr>
            <a:noAutofit/>
          </a:bodyPr>
          <a:lstStyle>
            <a:lvl1pPr>
              <a:defRPr b="1" baseline="0">
                <a:latin typeface="Helvetica" pitchFamily="34" charset="0"/>
              </a:defRPr>
            </a:lvl1pPr>
            <a:lvl2pPr>
              <a:defRPr b="1" baseline="0">
                <a:latin typeface="Helvetica" pitchFamily="34" charset="0"/>
              </a:defRPr>
            </a:lvl2pPr>
            <a:lvl3pPr>
              <a:defRPr b="1">
                <a:latin typeface="Helvetica" pitchFamily="34" charset="0"/>
              </a:defRPr>
            </a:lvl3pPr>
            <a:lvl4pPr>
              <a:defRPr b="1" baseline="0">
                <a:latin typeface="Helvetica" pitchFamily="34" charset="0"/>
              </a:defRPr>
            </a:lvl4pPr>
            <a:lvl5pPr>
              <a:defRPr b="1">
                <a:latin typeface="Helvetic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42389770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841954"/>
            <a:ext cx="5181600" cy="4134303"/>
          </a:xfrm>
        </p:spPr>
        <p:txBody>
          <a:bodyPr>
            <a:noAutofit/>
          </a:bodyPr>
          <a:lstStyle>
            <a:lvl1pPr>
              <a:defRPr b="1">
                <a:latin typeface="Helvetica" pitchFamily="34" charset="0"/>
              </a:defRPr>
            </a:lvl1pPr>
            <a:lvl2pPr>
              <a:defRPr b="1">
                <a:latin typeface="Helvetica" pitchFamily="34" charset="0"/>
              </a:defRPr>
            </a:lvl2pPr>
            <a:lvl3pPr>
              <a:defRPr b="1">
                <a:latin typeface="Helvetica" pitchFamily="34" charset="0"/>
              </a:defRPr>
            </a:lvl3pPr>
            <a:lvl4pPr>
              <a:defRPr b="1">
                <a:latin typeface="Helvetica" pitchFamily="34" charset="0"/>
              </a:defRPr>
            </a:lvl4pPr>
            <a:lvl5pPr>
              <a:defRPr b="1">
                <a:latin typeface="Helvetic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72200" y="1841953"/>
            <a:ext cx="5181600" cy="4134303"/>
          </a:xfrm>
        </p:spPr>
        <p:txBody>
          <a:bodyPr>
            <a:noAutofit/>
          </a:bodyPr>
          <a:lstStyle>
            <a:lvl1pPr>
              <a:defRPr b="1">
                <a:latin typeface="Helvetica" pitchFamily="34" charset="0"/>
              </a:defRPr>
            </a:lvl1pPr>
            <a:lvl2pPr>
              <a:defRPr b="1">
                <a:latin typeface="Helvetica" pitchFamily="34" charset="0"/>
              </a:defRPr>
            </a:lvl2pPr>
            <a:lvl3pPr>
              <a:defRPr b="1">
                <a:latin typeface="Helvetica" pitchFamily="34" charset="0"/>
              </a:defRPr>
            </a:lvl3pPr>
            <a:lvl4pPr>
              <a:defRPr b="1">
                <a:latin typeface="Helvetica" pitchFamily="34" charset="0"/>
              </a:defRPr>
            </a:lvl4pPr>
            <a:lvl5pPr>
              <a:defRPr b="1">
                <a:latin typeface="Helvetica"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Title 1"/>
          <p:cNvSpPr>
            <a:spLocks noGrp="1"/>
          </p:cNvSpPr>
          <p:nvPr>
            <p:ph type="title"/>
          </p:nvPr>
        </p:nvSpPr>
        <p:spPr>
          <a:xfrm>
            <a:off x="838200" y="969560"/>
            <a:ext cx="10515600" cy="409790"/>
          </a:xfrm>
          <a:prstGeom prst="rect">
            <a:avLst/>
          </a:prstGeom>
        </p:spPr>
        <p:txBody>
          <a:bodyPr lIns="0" tIns="0" rIns="0" bIns="0">
            <a:normAutofit/>
          </a:bodyPr>
          <a:lstStyle>
            <a:lvl1pPr algn="ctr">
              <a:defRPr sz="3800" b="1" i="0" baseline="0">
                <a:solidFill>
                  <a:srgbClr val="3766BC"/>
                </a:solidFill>
                <a:latin typeface="Helvetica Neue Condensed" charset="0"/>
              </a:defRPr>
            </a:lvl1pPr>
          </a:lstStyle>
          <a:p>
            <a:r>
              <a:rPr lang="en-US" dirty="0"/>
              <a:t>Click to edit Master title style</a:t>
            </a:r>
          </a:p>
        </p:txBody>
      </p:sp>
    </p:spTree>
    <p:extLst>
      <p:ext uri="{BB962C8B-B14F-4D97-AF65-F5344CB8AC3E}">
        <p14:creationId xmlns:p14="http://schemas.microsoft.com/office/powerpoint/2010/main" val="21050592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EA37BA7D-B68D-4CAB-B007-9C48419216CD}" type="datetimeFigureOut">
              <a:rPr lang="en-US" altLang="en-US"/>
              <a:pPr>
                <a:defRPr/>
              </a:pPr>
              <a:t>9/18/2020</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fld id="{217474A3-2782-4698-B0C3-200C78EED7DD}" type="slidenum">
              <a:rPr lang="en-US" altLang="en-US"/>
              <a:pPr/>
              <a:t>‹#›</a:t>
            </a:fld>
            <a:endParaRPr lang="en-US" altLang="en-US"/>
          </a:p>
        </p:txBody>
      </p:sp>
    </p:spTree>
    <p:extLst>
      <p:ext uri="{BB962C8B-B14F-4D97-AF65-F5344CB8AC3E}">
        <p14:creationId xmlns:p14="http://schemas.microsoft.com/office/powerpoint/2010/main" val="37543307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06D9FC19-6F6B-40BB-A551-5B23405E1A22}" type="datetimeFigureOut">
              <a:rPr lang="en-US" altLang="en-US"/>
              <a:pPr>
                <a:defRPr/>
              </a:pPr>
              <a:t>9/18/2020</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fld id="{AD8DB88A-3BFC-43D6-A0B9-1F9382ED257F}" type="slidenum">
              <a:rPr lang="en-US" altLang="en-US"/>
              <a:pPr/>
              <a:t>‹#›</a:t>
            </a:fld>
            <a:endParaRPr lang="en-US" altLang="en-US"/>
          </a:p>
        </p:txBody>
      </p:sp>
    </p:spTree>
    <p:extLst>
      <p:ext uri="{BB962C8B-B14F-4D97-AF65-F5344CB8AC3E}">
        <p14:creationId xmlns:p14="http://schemas.microsoft.com/office/powerpoint/2010/main" val="30427609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8E08C940-C326-4E22-A072-F58D9986B6CC}" type="datetimeFigureOut">
              <a:rPr lang="en-US" altLang="en-US"/>
              <a:pPr>
                <a:defRPr/>
              </a:pPr>
              <a:t>9/18/2020</a:t>
            </a:fld>
            <a:endParaRPr lang="en-US" altLang="en-US"/>
          </a:p>
        </p:txBody>
      </p:sp>
      <p:sp>
        <p:nvSpPr>
          <p:cNvPr id="5" name="Footer Placeholder 4"/>
          <p:cNvSpPr>
            <a:spLocks noGrp="1"/>
          </p:cNvSpPr>
          <p:nvPr>
            <p:ph type="ftr" sz="quarter" idx="11"/>
          </p:nvPr>
        </p:nvSpPr>
        <p:spPr/>
        <p:txBody>
          <a:bodyPr/>
          <a:lstStyle>
            <a:lvl1pPr>
              <a:defRPr/>
            </a:lvl1pPr>
          </a:lstStyle>
          <a:p>
            <a:pPr>
              <a:defRPr/>
            </a:pPr>
            <a:endParaRPr lang="en-US" altLang="en-US"/>
          </a:p>
        </p:txBody>
      </p:sp>
      <p:sp>
        <p:nvSpPr>
          <p:cNvPr id="6" name="Slide Number Placeholder 5"/>
          <p:cNvSpPr>
            <a:spLocks noGrp="1"/>
          </p:cNvSpPr>
          <p:nvPr>
            <p:ph type="sldNum" sz="quarter" idx="12"/>
          </p:nvPr>
        </p:nvSpPr>
        <p:spPr/>
        <p:txBody>
          <a:bodyPr/>
          <a:lstStyle>
            <a:lvl1pPr>
              <a:defRPr/>
            </a:lvl1pPr>
          </a:lstStyle>
          <a:p>
            <a:fld id="{2AC6C458-612D-410B-A23A-38C22B1AD289}" type="slidenum">
              <a:rPr lang="en-US" altLang="en-US"/>
              <a:pPr/>
              <a:t>‹#›</a:t>
            </a:fld>
            <a:endParaRPr lang="en-US" altLang="en-US"/>
          </a:p>
        </p:txBody>
      </p:sp>
    </p:spTree>
    <p:extLst>
      <p:ext uri="{BB962C8B-B14F-4D97-AF65-F5344CB8AC3E}">
        <p14:creationId xmlns:p14="http://schemas.microsoft.com/office/powerpoint/2010/main" val="39255581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F0B050E1-B9F5-47B8-8A5F-7ADCF818B579}" type="datetimeFigureOut">
              <a:rPr lang="en-US" altLang="en-US"/>
              <a:pPr>
                <a:defRPr/>
              </a:pPr>
              <a:t>9/18/2020</a:t>
            </a:fld>
            <a:endParaRPr lang="en-US" altLang="en-US"/>
          </a:p>
        </p:txBody>
      </p:sp>
      <p:sp>
        <p:nvSpPr>
          <p:cNvPr id="6" name="Footer Placeholder 4"/>
          <p:cNvSpPr>
            <a:spLocks noGrp="1"/>
          </p:cNvSpPr>
          <p:nvPr>
            <p:ph type="ftr" sz="quarter" idx="11"/>
          </p:nvPr>
        </p:nvSpPr>
        <p:spPr/>
        <p:txBody>
          <a:bodyPr/>
          <a:lstStyle>
            <a:lvl1pPr>
              <a:defRPr/>
            </a:lvl1pPr>
          </a:lstStyle>
          <a:p>
            <a:pPr>
              <a:defRPr/>
            </a:pPr>
            <a:endParaRPr lang="en-US" altLang="en-US"/>
          </a:p>
        </p:txBody>
      </p:sp>
      <p:sp>
        <p:nvSpPr>
          <p:cNvPr id="7" name="Slide Number Placeholder 5"/>
          <p:cNvSpPr>
            <a:spLocks noGrp="1"/>
          </p:cNvSpPr>
          <p:nvPr>
            <p:ph type="sldNum" sz="quarter" idx="12"/>
          </p:nvPr>
        </p:nvSpPr>
        <p:spPr/>
        <p:txBody>
          <a:bodyPr/>
          <a:lstStyle>
            <a:lvl1pPr>
              <a:defRPr/>
            </a:lvl1pPr>
          </a:lstStyle>
          <a:p>
            <a:fld id="{728573AA-BCB7-4BEE-8B0C-22CEC8BA2796}" type="slidenum">
              <a:rPr lang="en-US" altLang="en-US"/>
              <a:pPr/>
              <a:t>‹#›</a:t>
            </a:fld>
            <a:endParaRPr lang="en-US" altLang="en-US"/>
          </a:p>
        </p:txBody>
      </p:sp>
    </p:spTree>
    <p:extLst>
      <p:ext uri="{BB962C8B-B14F-4D97-AF65-F5344CB8AC3E}">
        <p14:creationId xmlns:p14="http://schemas.microsoft.com/office/powerpoint/2010/main" val="25463767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1056B03A-8A4D-4B18-85EA-C920101115C2}" type="datetimeFigureOut">
              <a:rPr lang="en-US" altLang="en-US"/>
              <a:pPr>
                <a:defRPr/>
              </a:pPr>
              <a:t>9/18/2020</a:t>
            </a:fld>
            <a:endParaRPr lang="en-US" altLang="en-US"/>
          </a:p>
        </p:txBody>
      </p:sp>
      <p:sp>
        <p:nvSpPr>
          <p:cNvPr id="8" name="Footer Placeholder 4"/>
          <p:cNvSpPr>
            <a:spLocks noGrp="1"/>
          </p:cNvSpPr>
          <p:nvPr>
            <p:ph type="ftr" sz="quarter" idx="11"/>
          </p:nvPr>
        </p:nvSpPr>
        <p:spPr/>
        <p:txBody>
          <a:bodyPr/>
          <a:lstStyle>
            <a:lvl1pPr>
              <a:defRPr/>
            </a:lvl1pPr>
          </a:lstStyle>
          <a:p>
            <a:pPr>
              <a:defRPr/>
            </a:pPr>
            <a:endParaRPr lang="en-US" altLang="en-US"/>
          </a:p>
        </p:txBody>
      </p:sp>
      <p:sp>
        <p:nvSpPr>
          <p:cNvPr id="9" name="Slide Number Placeholder 5"/>
          <p:cNvSpPr>
            <a:spLocks noGrp="1"/>
          </p:cNvSpPr>
          <p:nvPr>
            <p:ph type="sldNum" sz="quarter" idx="12"/>
          </p:nvPr>
        </p:nvSpPr>
        <p:spPr/>
        <p:txBody>
          <a:bodyPr/>
          <a:lstStyle>
            <a:lvl1pPr>
              <a:defRPr/>
            </a:lvl1pPr>
          </a:lstStyle>
          <a:p>
            <a:fld id="{891E2BBD-6DFD-4051-B524-3C412915A2BF}" type="slidenum">
              <a:rPr lang="en-US" altLang="en-US"/>
              <a:pPr/>
              <a:t>‹#›</a:t>
            </a:fld>
            <a:endParaRPr lang="en-US" altLang="en-US"/>
          </a:p>
        </p:txBody>
      </p:sp>
    </p:spTree>
    <p:extLst>
      <p:ext uri="{BB962C8B-B14F-4D97-AF65-F5344CB8AC3E}">
        <p14:creationId xmlns:p14="http://schemas.microsoft.com/office/powerpoint/2010/main" val="31856098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623BF81C-7F74-4E4D-BD97-843E430D1755}" type="datetimeFigureOut">
              <a:rPr lang="en-US" altLang="en-US"/>
              <a:pPr>
                <a:defRPr/>
              </a:pPr>
              <a:t>9/18/2020</a:t>
            </a:fld>
            <a:endParaRPr lang="en-US" altLang="en-US"/>
          </a:p>
        </p:txBody>
      </p:sp>
      <p:sp>
        <p:nvSpPr>
          <p:cNvPr id="4" name="Footer Placeholder 4"/>
          <p:cNvSpPr>
            <a:spLocks noGrp="1"/>
          </p:cNvSpPr>
          <p:nvPr>
            <p:ph type="ftr" sz="quarter" idx="11"/>
          </p:nvPr>
        </p:nvSpPr>
        <p:spPr/>
        <p:txBody>
          <a:bodyPr/>
          <a:lstStyle>
            <a:lvl1pPr>
              <a:defRPr/>
            </a:lvl1pPr>
          </a:lstStyle>
          <a:p>
            <a:pPr>
              <a:defRPr/>
            </a:pPr>
            <a:endParaRPr lang="en-US" altLang="en-US"/>
          </a:p>
        </p:txBody>
      </p:sp>
      <p:sp>
        <p:nvSpPr>
          <p:cNvPr id="5" name="Slide Number Placeholder 5"/>
          <p:cNvSpPr>
            <a:spLocks noGrp="1"/>
          </p:cNvSpPr>
          <p:nvPr>
            <p:ph type="sldNum" sz="quarter" idx="12"/>
          </p:nvPr>
        </p:nvSpPr>
        <p:spPr/>
        <p:txBody>
          <a:bodyPr/>
          <a:lstStyle>
            <a:lvl1pPr>
              <a:defRPr/>
            </a:lvl1pPr>
          </a:lstStyle>
          <a:p>
            <a:fld id="{1981CFFC-F819-4CCF-95AB-0B72F07DC821}" type="slidenum">
              <a:rPr lang="en-US" altLang="en-US"/>
              <a:pPr/>
              <a:t>‹#›</a:t>
            </a:fld>
            <a:endParaRPr lang="en-US" altLang="en-US"/>
          </a:p>
        </p:txBody>
      </p:sp>
    </p:spTree>
    <p:extLst>
      <p:ext uri="{BB962C8B-B14F-4D97-AF65-F5344CB8AC3E}">
        <p14:creationId xmlns:p14="http://schemas.microsoft.com/office/powerpoint/2010/main" val="3729133668"/>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1.xml"/><Relationship Id="rId13" Type="http://schemas.openxmlformats.org/officeDocument/2006/relationships/image" Target="../media/image3.png"/><Relationship Id="rId3" Type="http://schemas.openxmlformats.org/officeDocument/2006/relationships/slideLayout" Target="../slideLayouts/slideLayout6.xml"/><Relationship Id="rId7" Type="http://schemas.openxmlformats.org/officeDocument/2006/relationships/slideLayout" Target="../slideLayouts/slideLayout10.xml"/><Relationship Id="rId12" Type="http://schemas.openxmlformats.org/officeDocument/2006/relationships/theme" Target="../theme/theme2.xml"/><Relationship Id="rId2" Type="http://schemas.openxmlformats.org/officeDocument/2006/relationships/slideLayout" Target="../slideLayouts/slideLayout5.xml"/><Relationship Id="rId1" Type="http://schemas.openxmlformats.org/officeDocument/2006/relationships/slideLayout" Target="../slideLayouts/slideLayout4.xml"/><Relationship Id="rId6" Type="http://schemas.openxmlformats.org/officeDocument/2006/relationships/slideLayout" Target="../slideLayouts/slideLayout9.xml"/><Relationship Id="rId11" Type="http://schemas.openxmlformats.org/officeDocument/2006/relationships/slideLayout" Target="../slideLayouts/slideLayout14.xml"/><Relationship Id="rId5" Type="http://schemas.openxmlformats.org/officeDocument/2006/relationships/slideLayout" Target="../slideLayouts/slideLayout8.xml"/><Relationship Id="rId10" Type="http://schemas.openxmlformats.org/officeDocument/2006/relationships/slideLayout" Target="../slideLayouts/slideLayout13.xml"/><Relationship Id="rId4" Type="http://schemas.openxmlformats.org/officeDocument/2006/relationships/slideLayout" Target="../slideLayouts/slideLayout7.xml"/><Relationship Id="rId9"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7" name="Title Placeholder 8"/>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Franklin Gothic Medium" pitchFamily="34" charset="0"/>
        </a:defRPr>
      </a:lvl2pPr>
      <a:lvl3pPr algn="l" rtl="0" eaLnBrk="0" fontAlgn="base" hangingPunct="0">
        <a:lnSpc>
          <a:spcPct val="90000"/>
        </a:lnSpc>
        <a:spcBef>
          <a:spcPct val="0"/>
        </a:spcBef>
        <a:spcAft>
          <a:spcPct val="0"/>
        </a:spcAft>
        <a:defRPr sz="4400">
          <a:solidFill>
            <a:schemeClr val="tx1"/>
          </a:solidFill>
          <a:latin typeface="Franklin Gothic Medium" pitchFamily="34" charset="0"/>
        </a:defRPr>
      </a:lvl3pPr>
      <a:lvl4pPr algn="l" rtl="0" eaLnBrk="0" fontAlgn="base" hangingPunct="0">
        <a:lnSpc>
          <a:spcPct val="90000"/>
        </a:lnSpc>
        <a:spcBef>
          <a:spcPct val="0"/>
        </a:spcBef>
        <a:spcAft>
          <a:spcPct val="0"/>
        </a:spcAft>
        <a:defRPr sz="4400">
          <a:solidFill>
            <a:schemeClr val="tx1"/>
          </a:solidFill>
          <a:latin typeface="Franklin Gothic Medium" pitchFamily="34" charset="0"/>
        </a:defRPr>
      </a:lvl4pPr>
      <a:lvl5pPr algn="l" rtl="0" eaLnBrk="0" fontAlgn="base" hangingPunct="0">
        <a:lnSpc>
          <a:spcPct val="90000"/>
        </a:lnSpc>
        <a:spcBef>
          <a:spcPct val="0"/>
        </a:spcBef>
        <a:spcAft>
          <a:spcPct val="0"/>
        </a:spcAft>
        <a:defRPr sz="4400">
          <a:solidFill>
            <a:schemeClr val="tx1"/>
          </a:solidFill>
          <a:latin typeface="Franklin Gothic Medium" pitchFamily="34" charset="0"/>
        </a:defRPr>
      </a:lvl5pPr>
      <a:lvl6pPr marL="457200" algn="l" rtl="0" fontAlgn="base">
        <a:lnSpc>
          <a:spcPct val="90000"/>
        </a:lnSpc>
        <a:spcBef>
          <a:spcPct val="0"/>
        </a:spcBef>
        <a:spcAft>
          <a:spcPct val="0"/>
        </a:spcAft>
        <a:defRPr sz="4400">
          <a:solidFill>
            <a:schemeClr val="tx1"/>
          </a:solidFill>
          <a:latin typeface="Franklin Gothic Medium" pitchFamily="34" charset="0"/>
        </a:defRPr>
      </a:lvl6pPr>
      <a:lvl7pPr marL="914400" algn="l" rtl="0" fontAlgn="base">
        <a:lnSpc>
          <a:spcPct val="90000"/>
        </a:lnSpc>
        <a:spcBef>
          <a:spcPct val="0"/>
        </a:spcBef>
        <a:spcAft>
          <a:spcPct val="0"/>
        </a:spcAft>
        <a:defRPr sz="4400">
          <a:solidFill>
            <a:schemeClr val="tx1"/>
          </a:solidFill>
          <a:latin typeface="Franklin Gothic Medium" pitchFamily="34" charset="0"/>
        </a:defRPr>
      </a:lvl7pPr>
      <a:lvl8pPr marL="1371600" algn="l" rtl="0" fontAlgn="base">
        <a:lnSpc>
          <a:spcPct val="90000"/>
        </a:lnSpc>
        <a:spcBef>
          <a:spcPct val="0"/>
        </a:spcBef>
        <a:spcAft>
          <a:spcPct val="0"/>
        </a:spcAft>
        <a:defRPr sz="4400">
          <a:solidFill>
            <a:schemeClr val="tx1"/>
          </a:solidFill>
          <a:latin typeface="Franklin Gothic Medium" pitchFamily="34" charset="0"/>
        </a:defRPr>
      </a:lvl8pPr>
      <a:lvl9pPr marL="1828800" algn="l" rtl="0" fontAlgn="base">
        <a:lnSpc>
          <a:spcPct val="90000"/>
        </a:lnSpc>
        <a:spcBef>
          <a:spcPct val="0"/>
        </a:spcBef>
        <a:spcAft>
          <a:spcPct val="0"/>
        </a:spcAft>
        <a:defRPr sz="4400">
          <a:solidFill>
            <a:schemeClr val="tx1"/>
          </a:solidFill>
          <a:latin typeface="Franklin Gothic Medium"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2051"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smtClean="0">
                <a:solidFill>
                  <a:srgbClr val="898989"/>
                </a:solidFill>
                <a:latin typeface="Calibri" pitchFamily="34" charset="0"/>
              </a:defRPr>
            </a:lvl1pPr>
          </a:lstStyle>
          <a:p>
            <a:pPr>
              <a:defRPr/>
            </a:pPr>
            <a:fld id="{BE4AE11F-9285-4F6F-A6B2-1A6388682792}" type="datetimeFigureOut">
              <a:rPr lang="en-US" altLang="en-US"/>
              <a:pPr>
                <a:defRPr/>
              </a:pPr>
              <a:t>9/18/2020</a:t>
            </a:fld>
            <a:endParaRPr lang="en-US" alt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wrap="square" lIns="91440" tIns="45720" rIns="91440" bIns="45720" numCol="1" anchor="ctr" anchorCtr="0" compatLnSpc="1">
            <a:prstTxWarp prst="textNoShape">
              <a:avLst/>
            </a:prstTxWarp>
          </a:bodyPr>
          <a:lstStyle>
            <a:lvl1pPr algn="ctr" eaLnBrk="1" hangingPunct="1">
              <a:defRPr sz="1200" smtClean="0">
                <a:solidFill>
                  <a:srgbClr val="898989"/>
                </a:solidFill>
                <a:latin typeface="Calibri" pitchFamily="34" charset="0"/>
              </a:defRPr>
            </a:lvl1pPr>
          </a:lstStyle>
          <a:p>
            <a:pPr>
              <a:defRPr/>
            </a:pPr>
            <a:endParaRPr lang="en-US" alt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fld id="{A8AA81F6-E4F9-4273-BDEA-24C02A580AF1}"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 id="2147483726" r:id="rId5"/>
    <p:sldLayoutId id="2147483727" r:id="rId6"/>
    <p:sldLayoutId id="2147483728" r:id="rId7"/>
    <p:sldLayoutId id="2147483729" r:id="rId8"/>
    <p:sldLayoutId id="2147483730" r:id="rId9"/>
    <p:sldLayoutId id="2147483731" r:id="rId10"/>
    <p:sldLayoutId id="2147483732" r:id="rId11"/>
  </p:sldLayoutIdLst>
  <p:txStyles>
    <p:titleStyle>
      <a:lvl1pPr algn="l" rtl="0" eaLnBrk="0" fontAlgn="base" hangingPunct="0">
        <a:lnSpc>
          <a:spcPct val="90000"/>
        </a:lnSpc>
        <a:spcBef>
          <a:spcPct val="0"/>
        </a:spcBef>
        <a:spcAft>
          <a:spcPct val="0"/>
        </a:spcAft>
        <a:defRPr sz="3800" kern="1200">
          <a:solidFill>
            <a:srgbClr val="3766BC"/>
          </a:solidFill>
          <a:latin typeface="Helvetica Neue Condensed" charset="0"/>
          <a:ea typeface="+mj-ea"/>
          <a:cs typeface="+mj-cs"/>
        </a:defRPr>
      </a:lvl1pPr>
      <a:lvl2pPr algn="l" rtl="0" eaLnBrk="0" fontAlgn="base" hangingPunct="0">
        <a:lnSpc>
          <a:spcPct val="90000"/>
        </a:lnSpc>
        <a:spcBef>
          <a:spcPct val="0"/>
        </a:spcBef>
        <a:spcAft>
          <a:spcPct val="0"/>
        </a:spcAft>
        <a:defRPr sz="3800">
          <a:solidFill>
            <a:srgbClr val="3766BC"/>
          </a:solidFill>
          <a:latin typeface="Helvetica Neue Condensed"/>
        </a:defRPr>
      </a:lvl2pPr>
      <a:lvl3pPr algn="l" rtl="0" eaLnBrk="0" fontAlgn="base" hangingPunct="0">
        <a:lnSpc>
          <a:spcPct val="90000"/>
        </a:lnSpc>
        <a:spcBef>
          <a:spcPct val="0"/>
        </a:spcBef>
        <a:spcAft>
          <a:spcPct val="0"/>
        </a:spcAft>
        <a:defRPr sz="3800">
          <a:solidFill>
            <a:srgbClr val="3766BC"/>
          </a:solidFill>
          <a:latin typeface="Helvetica Neue Condensed"/>
        </a:defRPr>
      </a:lvl3pPr>
      <a:lvl4pPr algn="l" rtl="0" eaLnBrk="0" fontAlgn="base" hangingPunct="0">
        <a:lnSpc>
          <a:spcPct val="90000"/>
        </a:lnSpc>
        <a:spcBef>
          <a:spcPct val="0"/>
        </a:spcBef>
        <a:spcAft>
          <a:spcPct val="0"/>
        </a:spcAft>
        <a:defRPr sz="3800">
          <a:solidFill>
            <a:srgbClr val="3766BC"/>
          </a:solidFill>
          <a:latin typeface="Helvetica Neue Condensed"/>
        </a:defRPr>
      </a:lvl4pPr>
      <a:lvl5pPr algn="l" rtl="0" eaLnBrk="0" fontAlgn="base" hangingPunct="0">
        <a:lnSpc>
          <a:spcPct val="90000"/>
        </a:lnSpc>
        <a:spcBef>
          <a:spcPct val="0"/>
        </a:spcBef>
        <a:spcAft>
          <a:spcPct val="0"/>
        </a:spcAft>
        <a:defRPr sz="3800">
          <a:solidFill>
            <a:srgbClr val="3766BC"/>
          </a:solidFill>
          <a:latin typeface="Helvetica Neue Condensed"/>
        </a:defRPr>
      </a:lvl5pPr>
      <a:lvl6pPr marL="457200" algn="l" rtl="0" fontAlgn="base">
        <a:lnSpc>
          <a:spcPct val="90000"/>
        </a:lnSpc>
        <a:spcBef>
          <a:spcPct val="0"/>
        </a:spcBef>
        <a:spcAft>
          <a:spcPct val="0"/>
        </a:spcAft>
        <a:defRPr sz="4400">
          <a:solidFill>
            <a:schemeClr val="tx1"/>
          </a:solidFill>
          <a:latin typeface="Calibri Light" pitchFamily="34" charset="0"/>
        </a:defRPr>
      </a:lvl6pPr>
      <a:lvl7pPr marL="914400" algn="l" rtl="0" fontAlgn="base">
        <a:lnSpc>
          <a:spcPct val="90000"/>
        </a:lnSpc>
        <a:spcBef>
          <a:spcPct val="0"/>
        </a:spcBef>
        <a:spcAft>
          <a:spcPct val="0"/>
        </a:spcAft>
        <a:defRPr sz="4400">
          <a:solidFill>
            <a:schemeClr val="tx1"/>
          </a:solidFill>
          <a:latin typeface="Calibri Light" pitchFamily="34" charset="0"/>
        </a:defRPr>
      </a:lvl7pPr>
      <a:lvl8pPr marL="1371600" algn="l" rtl="0" fontAlgn="base">
        <a:lnSpc>
          <a:spcPct val="90000"/>
        </a:lnSpc>
        <a:spcBef>
          <a:spcPct val="0"/>
        </a:spcBef>
        <a:spcAft>
          <a:spcPct val="0"/>
        </a:spcAft>
        <a:defRPr sz="4400">
          <a:solidFill>
            <a:schemeClr val="tx1"/>
          </a:solidFill>
          <a:latin typeface="Calibri Light" pitchFamily="34" charset="0"/>
        </a:defRPr>
      </a:lvl8pPr>
      <a:lvl9pPr marL="1828800" algn="l" rtl="0" fontAlgn="base">
        <a:lnSpc>
          <a:spcPct val="90000"/>
        </a:lnSpc>
        <a:spcBef>
          <a:spcPct val="0"/>
        </a:spcBef>
        <a:spcAft>
          <a:spcPct val="0"/>
        </a:spcAft>
        <a:defRPr sz="4400">
          <a:solidFill>
            <a:schemeClr val="tx1"/>
          </a:solidFill>
          <a:latin typeface="Calibri Light"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Helvetica Bold" charset="0"/>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Helvetica Bold" charset="0"/>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Helvetica Bold" charset="0"/>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Helvetica Bold" charset="0"/>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Helvetica Bold" charset="0"/>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ctrTitle"/>
          </p:nvPr>
        </p:nvSpPr>
        <p:spPr>
          <a:xfrm>
            <a:off x="1524000" y="2387600"/>
            <a:ext cx="9144000" cy="1865313"/>
          </a:xfrm>
        </p:spPr>
        <p:txBody>
          <a:bodyPr/>
          <a:lstStyle/>
          <a:p>
            <a:pPr eaLnBrk="1" hangingPunct="1"/>
            <a:r>
              <a:rPr lang="en-US" altLang="en-US" cap="none" dirty="0">
                <a:latin typeface="Helvetica Neue Condensed"/>
              </a:rPr>
              <a:t>Lesson 14.2</a:t>
            </a:r>
            <a:br>
              <a:rPr lang="en-US" altLang="en-US" cap="none" dirty="0">
                <a:latin typeface="Helvetica Neue Condensed"/>
              </a:rPr>
            </a:br>
            <a:r>
              <a:rPr lang="en-US" cap="none" dirty="0"/>
              <a:t>Air, Water, and Noise Pollution</a:t>
            </a:r>
            <a:endParaRPr lang="en-US" altLang="en-US" cap="none" dirty="0">
              <a:latin typeface="Helvetica Neue Condensed"/>
            </a:endParaRPr>
          </a:p>
        </p:txBody>
      </p:sp>
      <p:sp>
        <p:nvSpPr>
          <p:cNvPr id="3" name="Subtitle 2"/>
          <p:cNvSpPr>
            <a:spLocks noGrp="1"/>
          </p:cNvSpPr>
          <p:nvPr>
            <p:ph type="subTitle" idx="1"/>
          </p:nvPr>
        </p:nvSpPr>
        <p:spPr>
          <a:xfrm>
            <a:off x="1524000" y="1974850"/>
            <a:ext cx="9144000" cy="412750"/>
          </a:xfrm>
        </p:spPr>
        <p:txBody>
          <a:bodyPr rtlCol="0"/>
          <a:lstStyle/>
          <a:p>
            <a:pPr eaLnBrk="1" fontAlgn="auto" hangingPunct="1">
              <a:spcAft>
                <a:spcPts val="0"/>
              </a:spcAft>
              <a:buFont typeface="Arial"/>
              <a:buNone/>
              <a:defRPr/>
            </a:pPr>
            <a:r>
              <a:rPr lang="en-US" dirty="0"/>
              <a:t>Chapter 14</a:t>
            </a:r>
            <a:endParaRPr lang="en-US"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Write About It</a:t>
            </a:r>
          </a:p>
        </p:txBody>
      </p:sp>
      <p:sp>
        <p:nvSpPr>
          <p:cNvPr id="3" name="Content Placeholder 2"/>
          <p:cNvSpPr>
            <a:spLocks noGrp="1"/>
          </p:cNvSpPr>
          <p:nvPr>
            <p:ph idx="1"/>
          </p:nvPr>
        </p:nvSpPr>
        <p:spPr/>
        <p:txBody>
          <a:bodyPr/>
          <a:lstStyle/>
          <a:p>
            <a:r>
              <a:rPr lang="en-US" dirty="0"/>
              <a:t>Do you think you are exposed to much pollution in your daily life? </a:t>
            </a:r>
          </a:p>
          <a:p>
            <a:r>
              <a:rPr lang="en-US" dirty="0"/>
              <a:t>Explain your answer using specific examples.</a:t>
            </a:r>
          </a:p>
        </p:txBody>
      </p:sp>
    </p:spTree>
    <p:extLst>
      <p:ext uri="{BB962C8B-B14F-4D97-AF65-F5344CB8AC3E}">
        <p14:creationId xmlns:p14="http://schemas.microsoft.com/office/powerpoint/2010/main" val="2550126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9EAA13-5474-4216-A7FF-DAE901CE0758}"/>
              </a:ext>
            </a:extLst>
          </p:cNvPr>
          <p:cNvSpPr>
            <a:spLocks noGrp="1"/>
          </p:cNvSpPr>
          <p:nvPr>
            <p:ph type="title"/>
          </p:nvPr>
        </p:nvSpPr>
        <p:spPr/>
        <p:txBody>
          <a:bodyPr/>
          <a:lstStyle/>
          <a:p>
            <a:r>
              <a:rPr lang="en-US" dirty="0"/>
              <a:t>Air Pollution and Your Health</a:t>
            </a:r>
          </a:p>
        </p:txBody>
      </p:sp>
      <p:sp>
        <p:nvSpPr>
          <p:cNvPr id="3" name="Content Placeholder 2">
            <a:extLst>
              <a:ext uri="{FF2B5EF4-FFF2-40B4-BE49-F238E27FC236}">
                <a16:creationId xmlns:a16="http://schemas.microsoft.com/office/drawing/2014/main" id="{FB389FAE-F053-45DE-97F6-F8C82F2A5E3B}"/>
              </a:ext>
            </a:extLst>
          </p:cNvPr>
          <p:cNvSpPr>
            <a:spLocks noGrp="1"/>
          </p:cNvSpPr>
          <p:nvPr>
            <p:ph idx="1"/>
          </p:nvPr>
        </p:nvSpPr>
        <p:spPr/>
        <p:txBody>
          <a:bodyPr/>
          <a:lstStyle/>
          <a:p>
            <a:r>
              <a:rPr lang="en-US" dirty="0"/>
              <a:t>Air pollution happens when the air contains dangerous particles.</a:t>
            </a:r>
          </a:p>
          <a:p>
            <a:r>
              <a:rPr lang="en-US" dirty="0"/>
              <a:t>Air pollution can trigger asthma and allergy attacks; sleepiness; headaches; and irritation of the eyes, nose, throat, and skin.</a:t>
            </a:r>
          </a:p>
        </p:txBody>
      </p:sp>
    </p:spTree>
    <p:extLst>
      <p:ext uri="{BB962C8B-B14F-4D97-AF65-F5344CB8AC3E}">
        <p14:creationId xmlns:p14="http://schemas.microsoft.com/office/powerpoint/2010/main" val="5453418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FCE96D-231E-472A-B9B8-6C1A5B563640}"/>
              </a:ext>
            </a:extLst>
          </p:cNvPr>
          <p:cNvSpPr>
            <a:spLocks noGrp="1"/>
          </p:cNvSpPr>
          <p:nvPr>
            <p:ph type="title"/>
          </p:nvPr>
        </p:nvSpPr>
        <p:spPr/>
        <p:txBody>
          <a:bodyPr/>
          <a:lstStyle/>
          <a:p>
            <a:r>
              <a:rPr lang="en-US" dirty="0"/>
              <a:t>Outdoor Air Quality</a:t>
            </a:r>
          </a:p>
        </p:txBody>
      </p:sp>
      <p:sp>
        <p:nvSpPr>
          <p:cNvPr id="3" name="Content Placeholder 2">
            <a:extLst>
              <a:ext uri="{FF2B5EF4-FFF2-40B4-BE49-F238E27FC236}">
                <a16:creationId xmlns:a16="http://schemas.microsoft.com/office/drawing/2014/main" id="{3FB49CE6-4CBA-4C08-8745-5537B76E1C8E}"/>
              </a:ext>
            </a:extLst>
          </p:cNvPr>
          <p:cNvSpPr>
            <a:spLocks noGrp="1"/>
          </p:cNvSpPr>
          <p:nvPr>
            <p:ph idx="1"/>
          </p:nvPr>
        </p:nvSpPr>
        <p:spPr/>
        <p:txBody>
          <a:bodyPr/>
          <a:lstStyle/>
          <a:p>
            <a:r>
              <a:rPr lang="en-US" dirty="0"/>
              <a:t>Outdoor air is influenced by natural forces in the environment and human activity.</a:t>
            </a:r>
          </a:p>
          <a:p>
            <a:r>
              <a:rPr lang="en-US" dirty="0"/>
              <a:t>Smog is the combination of moisture in the air that has mixed with smoke and chemical fumes.</a:t>
            </a:r>
          </a:p>
          <a:p>
            <a:r>
              <a:rPr lang="en-US" dirty="0"/>
              <a:t>Acid rain is caused when chemicals that are released in the air mix with water and oxygen to form acids.</a:t>
            </a:r>
          </a:p>
        </p:txBody>
      </p:sp>
    </p:spTree>
    <p:extLst>
      <p:ext uri="{BB962C8B-B14F-4D97-AF65-F5344CB8AC3E}">
        <p14:creationId xmlns:p14="http://schemas.microsoft.com/office/powerpoint/2010/main" val="18217063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F1F494-E2B5-4FD7-BC92-3B407F2DE963}"/>
              </a:ext>
            </a:extLst>
          </p:cNvPr>
          <p:cNvSpPr>
            <a:spLocks noGrp="1"/>
          </p:cNvSpPr>
          <p:nvPr>
            <p:ph type="title"/>
          </p:nvPr>
        </p:nvSpPr>
        <p:spPr/>
        <p:txBody>
          <a:bodyPr/>
          <a:lstStyle/>
          <a:p>
            <a:r>
              <a:rPr lang="en-US" dirty="0"/>
              <a:t>Indoor Air Quality </a:t>
            </a:r>
            <a:r>
              <a:rPr lang="en-US" sz="2400" i="1" dirty="0"/>
              <a:t>(1 of 2)</a:t>
            </a:r>
            <a:r>
              <a:rPr lang="en-US" dirty="0"/>
              <a:t> </a:t>
            </a:r>
          </a:p>
        </p:txBody>
      </p:sp>
      <p:sp>
        <p:nvSpPr>
          <p:cNvPr id="3" name="Content Placeholder 2">
            <a:extLst>
              <a:ext uri="{FF2B5EF4-FFF2-40B4-BE49-F238E27FC236}">
                <a16:creationId xmlns:a16="http://schemas.microsoft.com/office/drawing/2014/main" id="{ABE00D44-9C01-4E2F-9607-FB097A4FF83B}"/>
              </a:ext>
            </a:extLst>
          </p:cNvPr>
          <p:cNvSpPr>
            <a:spLocks noGrp="1"/>
          </p:cNvSpPr>
          <p:nvPr>
            <p:ph idx="1"/>
          </p:nvPr>
        </p:nvSpPr>
        <p:spPr/>
        <p:txBody>
          <a:bodyPr/>
          <a:lstStyle/>
          <a:p>
            <a:r>
              <a:rPr lang="en-US" dirty="0"/>
              <a:t>Indoor air quality refers to how polluted the air is inside buildings and structures, including your school.</a:t>
            </a:r>
          </a:p>
          <a:p>
            <a:r>
              <a:rPr lang="en-US" dirty="0"/>
              <a:t>The best ways to improve indoor air quality are to</a:t>
            </a:r>
          </a:p>
          <a:p>
            <a:pPr lvl="1"/>
            <a:r>
              <a:rPr lang="en-US" dirty="0"/>
              <a:t>keep things clean, including bedding, clothing, curtains, and furniture;</a:t>
            </a:r>
          </a:p>
          <a:p>
            <a:pPr lvl="1"/>
            <a:r>
              <a:rPr lang="en-US" dirty="0"/>
              <a:t>keep air filters clean in heating and cooling units;</a:t>
            </a:r>
          </a:p>
          <a:p>
            <a:pPr lvl="1"/>
            <a:r>
              <a:rPr lang="en-US" dirty="0"/>
              <a:t>use chemical-free cleaning products when possible;</a:t>
            </a:r>
          </a:p>
          <a:p>
            <a:pPr lvl="1"/>
            <a:r>
              <a:rPr lang="en-US" dirty="0"/>
              <a:t>use an air purifier; and</a:t>
            </a:r>
          </a:p>
          <a:p>
            <a:pPr lvl="1"/>
            <a:r>
              <a:rPr lang="en-US" dirty="0"/>
              <a:t>let fresh air in when outdoor air quality is good.</a:t>
            </a:r>
          </a:p>
          <a:p>
            <a:pPr marL="0" indent="0" algn="r">
              <a:buNone/>
            </a:pPr>
            <a:r>
              <a:rPr lang="en-US" sz="1400" b="0" i="1" dirty="0"/>
              <a:t>(continued)</a:t>
            </a:r>
          </a:p>
        </p:txBody>
      </p:sp>
    </p:spTree>
    <p:extLst>
      <p:ext uri="{BB962C8B-B14F-4D97-AF65-F5344CB8AC3E}">
        <p14:creationId xmlns:p14="http://schemas.microsoft.com/office/powerpoint/2010/main" val="4272708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502103-1DD8-4AF0-9449-9272C1C8FEA3}"/>
              </a:ext>
            </a:extLst>
          </p:cNvPr>
          <p:cNvSpPr>
            <a:spLocks noGrp="1"/>
          </p:cNvSpPr>
          <p:nvPr>
            <p:ph type="title"/>
          </p:nvPr>
        </p:nvSpPr>
        <p:spPr/>
        <p:txBody>
          <a:bodyPr/>
          <a:lstStyle/>
          <a:p>
            <a:r>
              <a:rPr lang="en-US" dirty="0"/>
              <a:t>Indoor Air Quality </a:t>
            </a:r>
            <a:r>
              <a:rPr lang="en-US" sz="2400" i="1" dirty="0">
                <a:latin typeface="Helvetica" pitchFamily="2" charset="0"/>
              </a:rPr>
              <a:t>(2 of 2)</a:t>
            </a:r>
            <a:endParaRPr lang="en-US" sz="2400" dirty="0">
              <a:latin typeface="Helvetica" pitchFamily="2" charset="0"/>
            </a:endParaRPr>
          </a:p>
        </p:txBody>
      </p:sp>
      <p:pic>
        <p:nvPicPr>
          <p:cNvPr id="5" name="Content Placeholder 4" descr="Sources include poor ventilation, biological contaminants, insects, pollen, pet dander, dust mites, mold, smoke from cigarettes or cigars, cleaning chemicals, room deodorizers, humidity, and building materials.">
            <a:extLst>
              <a:ext uri="{FF2B5EF4-FFF2-40B4-BE49-F238E27FC236}">
                <a16:creationId xmlns:a16="http://schemas.microsoft.com/office/drawing/2014/main" id="{453AED04-386C-4302-9A38-AB72AFBFC539}"/>
              </a:ext>
            </a:extLst>
          </p:cNvPr>
          <p:cNvPicPr>
            <a:picLocks noGrp="1" noChangeAspect="1"/>
          </p:cNvPicPr>
          <p:nvPr>
            <p:ph idx="1"/>
          </p:nvPr>
        </p:nvPicPr>
        <p:blipFill>
          <a:blip r:embed="rId3"/>
          <a:stretch>
            <a:fillRect/>
          </a:stretch>
        </p:blipFill>
        <p:spPr>
          <a:xfrm>
            <a:off x="1951239" y="1808163"/>
            <a:ext cx="8289522" cy="4168775"/>
          </a:xfrm>
        </p:spPr>
      </p:pic>
    </p:spTree>
    <p:extLst>
      <p:ext uri="{BB962C8B-B14F-4D97-AF65-F5344CB8AC3E}">
        <p14:creationId xmlns:p14="http://schemas.microsoft.com/office/powerpoint/2010/main" val="24916849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65DEF3-6FC8-4476-8B51-F72F3AF8C00F}"/>
              </a:ext>
            </a:extLst>
          </p:cNvPr>
          <p:cNvSpPr>
            <a:spLocks noGrp="1"/>
          </p:cNvSpPr>
          <p:nvPr>
            <p:ph type="title"/>
          </p:nvPr>
        </p:nvSpPr>
        <p:spPr/>
        <p:txBody>
          <a:bodyPr/>
          <a:lstStyle/>
          <a:p>
            <a:r>
              <a:rPr lang="en-US" dirty="0"/>
              <a:t>Water Pollution </a:t>
            </a:r>
            <a:r>
              <a:rPr lang="en-US"/>
              <a:t>and Your Health</a:t>
            </a:r>
          </a:p>
        </p:txBody>
      </p:sp>
      <p:sp>
        <p:nvSpPr>
          <p:cNvPr id="3" name="Content Placeholder 2">
            <a:extLst>
              <a:ext uri="{FF2B5EF4-FFF2-40B4-BE49-F238E27FC236}">
                <a16:creationId xmlns:a16="http://schemas.microsoft.com/office/drawing/2014/main" id="{9531F5FC-DD6D-4FF1-A0C1-63FB82AAE5CA}"/>
              </a:ext>
            </a:extLst>
          </p:cNvPr>
          <p:cNvSpPr>
            <a:spLocks noGrp="1"/>
          </p:cNvSpPr>
          <p:nvPr>
            <p:ph idx="1"/>
          </p:nvPr>
        </p:nvSpPr>
        <p:spPr/>
        <p:txBody>
          <a:bodyPr/>
          <a:lstStyle/>
          <a:p>
            <a:r>
              <a:rPr lang="en-US" dirty="0"/>
              <a:t>Potential causes of water pollution include </a:t>
            </a:r>
          </a:p>
          <a:p>
            <a:pPr lvl="1"/>
            <a:r>
              <a:rPr lang="en-US" dirty="0"/>
              <a:t>humans using chemicals on lawns, washing the car in the driveway, and using weed killers; </a:t>
            </a:r>
          </a:p>
          <a:p>
            <a:pPr lvl="1"/>
            <a:r>
              <a:rPr lang="en-US" dirty="0"/>
              <a:t>chemicals used in the manufacturing of products; </a:t>
            </a:r>
          </a:p>
          <a:p>
            <a:pPr lvl="1"/>
            <a:r>
              <a:rPr lang="en-US" dirty="0"/>
              <a:t>not properly disposing of products containing chemicals (paint, batteries, and medicines); </a:t>
            </a:r>
          </a:p>
          <a:p>
            <a:pPr lvl="1"/>
            <a:r>
              <a:rPr lang="en-US" dirty="0"/>
              <a:t>microorganisms from animal and human waste and garbage/food waste; and </a:t>
            </a:r>
          </a:p>
          <a:p>
            <a:pPr lvl="1"/>
            <a:r>
              <a:rPr lang="en-US" dirty="0"/>
              <a:t>natural disasters. </a:t>
            </a:r>
          </a:p>
        </p:txBody>
      </p:sp>
    </p:spTree>
    <p:extLst>
      <p:ext uri="{BB962C8B-B14F-4D97-AF65-F5344CB8AC3E}">
        <p14:creationId xmlns:p14="http://schemas.microsoft.com/office/powerpoint/2010/main" val="40708956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4EBDC0-0FBB-44D3-9A3A-C897625D6F0D}"/>
              </a:ext>
            </a:extLst>
          </p:cNvPr>
          <p:cNvSpPr>
            <a:spLocks noGrp="1"/>
          </p:cNvSpPr>
          <p:nvPr>
            <p:ph type="title"/>
          </p:nvPr>
        </p:nvSpPr>
        <p:spPr/>
        <p:txBody>
          <a:bodyPr/>
          <a:lstStyle/>
          <a:p>
            <a:r>
              <a:rPr lang="en-US" dirty="0"/>
              <a:t>The Water Cycle</a:t>
            </a:r>
          </a:p>
        </p:txBody>
      </p:sp>
      <p:pic>
        <p:nvPicPr>
          <p:cNvPr id="5" name="Content Placeholder 4" descr="Drawing shows a body of water, clouds, rain falling onto mountains and fields and then going back into the body of water. Arrows point from one part of the cycle to the next showing the circular nature of the process.">
            <a:extLst>
              <a:ext uri="{FF2B5EF4-FFF2-40B4-BE49-F238E27FC236}">
                <a16:creationId xmlns:a16="http://schemas.microsoft.com/office/drawing/2014/main" id="{10902FBD-BBE7-4B4F-88F8-0FA5E766EEF0}"/>
              </a:ext>
            </a:extLst>
          </p:cNvPr>
          <p:cNvPicPr>
            <a:picLocks noGrp="1" noChangeAspect="1"/>
          </p:cNvPicPr>
          <p:nvPr>
            <p:ph idx="1"/>
          </p:nvPr>
        </p:nvPicPr>
        <p:blipFill>
          <a:blip r:embed="rId3"/>
          <a:stretch>
            <a:fillRect/>
          </a:stretch>
        </p:blipFill>
        <p:spPr>
          <a:xfrm>
            <a:off x="992146" y="1808163"/>
            <a:ext cx="10207708" cy="4168775"/>
          </a:xfrm>
        </p:spPr>
      </p:pic>
    </p:spTree>
    <p:extLst>
      <p:ext uri="{BB962C8B-B14F-4D97-AF65-F5344CB8AC3E}">
        <p14:creationId xmlns:p14="http://schemas.microsoft.com/office/powerpoint/2010/main" val="2330134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1843B-AC28-4043-8559-A208B5F46248}"/>
              </a:ext>
            </a:extLst>
          </p:cNvPr>
          <p:cNvSpPr>
            <a:spLocks noGrp="1"/>
          </p:cNvSpPr>
          <p:nvPr>
            <p:ph type="title"/>
          </p:nvPr>
        </p:nvSpPr>
        <p:spPr/>
        <p:txBody>
          <a:bodyPr/>
          <a:lstStyle/>
          <a:p>
            <a:r>
              <a:rPr lang="en-US" dirty="0"/>
              <a:t>Noise Pollution and Your Health </a:t>
            </a:r>
          </a:p>
        </p:txBody>
      </p:sp>
      <p:sp>
        <p:nvSpPr>
          <p:cNvPr id="3" name="Content Placeholder 2">
            <a:extLst>
              <a:ext uri="{FF2B5EF4-FFF2-40B4-BE49-F238E27FC236}">
                <a16:creationId xmlns:a16="http://schemas.microsoft.com/office/drawing/2014/main" id="{E2BAF6B5-D2F8-4C7C-BD65-1FA6C20EC7C4}"/>
              </a:ext>
            </a:extLst>
          </p:cNvPr>
          <p:cNvSpPr>
            <a:spLocks noGrp="1"/>
          </p:cNvSpPr>
          <p:nvPr>
            <p:ph idx="1"/>
          </p:nvPr>
        </p:nvSpPr>
        <p:spPr/>
        <p:txBody>
          <a:bodyPr/>
          <a:lstStyle/>
          <a:p>
            <a:r>
              <a:rPr lang="en-US" dirty="0"/>
              <a:t>When sound is unwanted, excessive, or bothersome, it is called noise pollution.</a:t>
            </a:r>
          </a:p>
          <a:p>
            <a:r>
              <a:rPr lang="en-US" dirty="0"/>
              <a:t>Noise pollution can damage hearing among other things.</a:t>
            </a:r>
          </a:p>
          <a:p>
            <a:r>
              <a:rPr lang="en-US" dirty="0"/>
              <a:t>A major cause of noise pollution is earbuds and headphones worn with personal devices. </a:t>
            </a:r>
          </a:p>
          <a:p>
            <a:r>
              <a:rPr lang="en-US" dirty="0"/>
              <a:t>It is estimated that one in five teenagers has developed mild hearing loss. </a:t>
            </a:r>
          </a:p>
          <a:p>
            <a:r>
              <a:rPr lang="en-US" dirty="0"/>
              <a:t>It is important to reduce the volume on your personal device to protect your hearing now and in the future.</a:t>
            </a:r>
          </a:p>
        </p:txBody>
      </p:sp>
    </p:spTree>
    <p:extLst>
      <p:ext uri="{BB962C8B-B14F-4D97-AF65-F5344CB8AC3E}">
        <p14:creationId xmlns:p14="http://schemas.microsoft.com/office/powerpoint/2010/main" val="2859704870"/>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UIDATA" val="&lt;database version=&quot;10.0&quot;&gt;&lt;object type=&quot;1&quot; unique_id=&quot;10001&quot;&gt;&lt;object type=&quot;2&quot; unique_id=&quot;10002&quot;&gt;&lt;object type=&quot;3&quot; unique_id=&quot;10003&quot;&gt;&lt;property id=&quot;20148&quot; value=&quot;5&quot;/&gt;&lt;property id=&quot;20300&quot; value=&quot;Slide 1&quot;/&gt;&lt;property id=&quot;20307&quot; value=&quot;270&quot;/&gt;&lt;/object&gt;&lt;object type=&quot;3&quot; unique_id=&quot;10004&quot;&gt;&lt;property id=&quot;20148&quot; value=&quot;5&quot;/&gt;&lt;property id=&quot;20300&quot; value=&quot;Slide 2&quot;/&gt;&lt;property id=&quot;20307&quot; value=&quot;269&quot;/&gt;&lt;/object&gt;&lt;/object&gt;&lt;object type=&quot;8&quot; unique_id=&quot;10008&quot;&gt;&lt;/object&gt;&lt;/object&gt;&lt;/database&gt;"/>
  <p:tag name="MMPROD_NEXTUNIQUEID" val="10009"/>
  <p:tag name="SECTOMILLISECCONVERTED"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Franklin Gothic">
      <a:majorFont>
        <a:latin typeface="Franklin Gothic Medium" panose="020B0603020102020204"/>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panose="020B0503020102020204"/>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1372</TotalTime>
  <Words>386</Words>
  <Application>Microsoft Office PowerPoint</Application>
  <PresentationFormat>Widescreen</PresentationFormat>
  <Paragraphs>40</Paragraphs>
  <Slides>9</Slides>
  <Notes>2</Notes>
  <HiddenSlides>0</HiddenSlides>
  <MMClips>0</MMClips>
  <ScaleCrop>false</ScaleCrop>
  <HeadingPairs>
    <vt:vector size="6" baseType="variant">
      <vt:variant>
        <vt:lpstr>Fonts Used</vt:lpstr>
      </vt:variant>
      <vt:variant>
        <vt:i4>9</vt:i4>
      </vt:variant>
      <vt:variant>
        <vt:lpstr>Theme</vt:lpstr>
      </vt:variant>
      <vt:variant>
        <vt:i4>2</vt:i4>
      </vt:variant>
      <vt:variant>
        <vt:lpstr>Slide Titles</vt:lpstr>
      </vt:variant>
      <vt:variant>
        <vt:i4>9</vt:i4>
      </vt:variant>
    </vt:vector>
  </HeadingPairs>
  <TitlesOfParts>
    <vt:vector size="20" baseType="lpstr">
      <vt:lpstr>Arial</vt:lpstr>
      <vt:lpstr>Calibri</vt:lpstr>
      <vt:lpstr>Calibri Light</vt:lpstr>
      <vt:lpstr>Franklin Gothic Book</vt:lpstr>
      <vt:lpstr>Franklin Gothic Medium</vt:lpstr>
      <vt:lpstr>Helvetica</vt:lpstr>
      <vt:lpstr>Helvetica Bold</vt:lpstr>
      <vt:lpstr>Helvetica Neue</vt:lpstr>
      <vt:lpstr>Helvetica Neue Condensed</vt:lpstr>
      <vt:lpstr>Office Theme</vt:lpstr>
      <vt:lpstr>Custom Design</vt:lpstr>
      <vt:lpstr>Lesson 14.2 Air, Water, and Noise Pollution</vt:lpstr>
      <vt:lpstr>Write About It</vt:lpstr>
      <vt:lpstr>Air Pollution and Your Health</vt:lpstr>
      <vt:lpstr>Outdoor Air Quality</vt:lpstr>
      <vt:lpstr>Indoor Air Quality (1 of 2) </vt:lpstr>
      <vt:lpstr>Indoor Air Quality (2 of 2)</vt:lpstr>
      <vt:lpstr>Water Pollution and Your Health</vt:lpstr>
      <vt:lpstr>The Water Cycle</vt:lpstr>
      <vt:lpstr>Noise Pollution and Your Health </vt:lpstr>
    </vt:vector>
  </TitlesOfParts>
  <Company>Human Kinetics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Package</dc:title>
  <dc:creator>Microsoft Office User</dc:creator>
  <cp:lastModifiedBy>Derek Campbell</cp:lastModifiedBy>
  <cp:revision>82</cp:revision>
  <cp:lastPrinted>2017-03-14T16:50:08Z</cp:lastPrinted>
  <dcterms:created xsi:type="dcterms:W3CDTF">2017-03-14T15:11:25Z</dcterms:created>
  <dcterms:modified xsi:type="dcterms:W3CDTF">2020-09-18T18:32:51Z</dcterms:modified>
</cp:coreProperties>
</file>