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Lst>
  <p:notesMasterIdLst>
    <p:notesMasterId r:id="rId12"/>
  </p:notesMasterIdLst>
  <p:handoutMasterIdLst>
    <p:handoutMasterId r:id="rId13"/>
  </p:handoutMasterIdLst>
  <p:sldIdLst>
    <p:sldId id="270" r:id="rId3"/>
    <p:sldId id="277" r:id="rId4"/>
    <p:sldId id="278" r:id="rId5"/>
    <p:sldId id="271" r:id="rId6"/>
    <p:sldId id="272" r:id="rId7"/>
    <p:sldId id="273" r:id="rId8"/>
    <p:sldId id="274" r:id="rId9"/>
    <p:sldId id="279" r:id="rId10"/>
    <p:sldId id="275" r:id="rId11"/>
  </p:sldIdLst>
  <p:sldSz cx="12192000" cy="6858000"/>
  <p:notesSz cx="6858000" cy="9144000"/>
  <p:custDataLst>
    <p:tags r:id="rId14"/>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071" autoAdjust="0"/>
    <p:restoredTop sz="96357" autoAdjust="0"/>
  </p:normalViewPr>
  <p:slideViewPr>
    <p:cSldViewPr snapToGrid="0" snapToObjects="1">
      <p:cViewPr varScale="1">
        <p:scale>
          <a:sx n="107" d="100"/>
          <a:sy n="107" d="100"/>
        </p:scale>
        <p:origin x="114" y="168"/>
      </p:cViewPr>
      <p:guideLst>
        <p:guide orient="horz" pos="2160"/>
        <p:guide pos="3840"/>
      </p:guideLst>
    </p:cSldViewPr>
  </p:slideViewPr>
  <p:outlineViewPr>
    <p:cViewPr>
      <p:scale>
        <a:sx n="33" d="100"/>
        <a:sy n="33" d="100"/>
      </p:scale>
      <p:origin x="0" y="-22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9/18/2020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33775491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9/18/2020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extLst>
      <p:ext uri="{BB962C8B-B14F-4D97-AF65-F5344CB8AC3E}">
        <p14:creationId xmlns:p14="http://schemas.microsoft.com/office/powerpoint/2010/main" val="211534270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13.6</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8</a:t>
            </a:fld>
            <a:endParaRPr lang="en-US" altLang="en-US"/>
          </a:p>
        </p:txBody>
      </p:sp>
    </p:spTree>
    <p:extLst>
      <p:ext uri="{BB962C8B-B14F-4D97-AF65-F5344CB8AC3E}">
        <p14:creationId xmlns:p14="http://schemas.microsoft.com/office/powerpoint/2010/main" val="41882102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9</a:t>
            </a:fld>
            <a:endParaRPr lang="en-US" altLang="en-US"/>
          </a:p>
        </p:txBody>
      </p:sp>
    </p:spTree>
    <p:extLst>
      <p:ext uri="{BB962C8B-B14F-4D97-AF65-F5344CB8AC3E}">
        <p14:creationId xmlns:p14="http://schemas.microsoft.com/office/powerpoint/2010/main" val="67259375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9/18/2020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9/18/2020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9/18/2020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9/18/2020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524000" y="2387600"/>
            <a:ext cx="9144000" cy="1865313"/>
          </a:xfrm>
        </p:spPr>
        <p:txBody>
          <a:bodyPr/>
          <a:lstStyle/>
          <a:p>
            <a:pPr eaLnBrk="1" hangingPunct="1"/>
            <a:r>
              <a:rPr lang="en-US" altLang="en-US" cap="none" dirty="0">
                <a:latin typeface="Helvetica Neue Condensed"/>
              </a:rPr>
              <a:t>Lesson 13.3</a:t>
            </a:r>
            <a:br>
              <a:rPr lang="en-US" altLang="en-US" cap="none" dirty="0">
                <a:latin typeface="Helvetica Neue Condensed"/>
              </a:rPr>
            </a:br>
            <a:r>
              <a:rPr lang="en-US" altLang="en-US" cap="none" dirty="0">
                <a:latin typeface="Helvetica Neue Condensed"/>
              </a:rPr>
              <a:t>Safety Online</a:t>
            </a: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a:t>
            </a:r>
            <a:r>
              <a:rPr lang="en-US" b="1" dirty="0"/>
              <a:t>13</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DF626E-9D87-4B1B-96CA-0601653BD2F3}"/>
              </a:ext>
            </a:extLst>
          </p:cNvPr>
          <p:cNvSpPr>
            <a:spLocks noGrp="1"/>
          </p:cNvSpPr>
          <p:nvPr>
            <p:ph type="title"/>
          </p:nvPr>
        </p:nvSpPr>
        <p:spPr/>
        <p:txBody>
          <a:bodyPr/>
          <a:lstStyle/>
          <a:p>
            <a:r>
              <a:rPr lang="en-US" dirty="0"/>
              <a:t>Write About It</a:t>
            </a:r>
          </a:p>
        </p:txBody>
      </p:sp>
      <p:sp>
        <p:nvSpPr>
          <p:cNvPr id="3" name="Content Placeholder 2">
            <a:extLst>
              <a:ext uri="{FF2B5EF4-FFF2-40B4-BE49-F238E27FC236}">
                <a16:creationId xmlns:a16="http://schemas.microsoft.com/office/drawing/2014/main" id="{FB1AAF57-1F09-446A-8C9A-CBD53FA8456E}"/>
              </a:ext>
            </a:extLst>
          </p:cNvPr>
          <p:cNvSpPr>
            <a:spLocks noGrp="1"/>
          </p:cNvSpPr>
          <p:nvPr>
            <p:ph idx="1"/>
          </p:nvPr>
        </p:nvSpPr>
        <p:spPr/>
        <p:txBody>
          <a:bodyPr/>
          <a:lstStyle/>
          <a:p>
            <a:r>
              <a:rPr lang="en-US" dirty="0"/>
              <a:t>How could you be safer on the Internet or on your phone?</a:t>
            </a:r>
          </a:p>
          <a:p>
            <a:r>
              <a:rPr lang="en-US" dirty="0"/>
              <a:t>List at least three ways you could be safer. </a:t>
            </a:r>
          </a:p>
        </p:txBody>
      </p:sp>
    </p:spTree>
    <p:extLst>
      <p:ext uri="{BB962C8B-B14F-4D97-AF65-F5344CB8AC3E}">
        <p14:creationId xmlns:p14="http://schemas.microsoft.com/office/powerpoint/2010/main" val="19032806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E2896-02ED-4AC8-A6AD-665DB3D66EA7}"/>
              </a:ext>
            </a:extLst>
          </p:cNvPr>
          <p:cNvSpPr>
            <a:spLocks noGrp="1"/>
          </p:cNvSpPr>
          <p:nvPr>
            <p:ph type="title"/>
          </p:nvPr>
        </p:nvSpPr>
        <p:spPr/>
        <p:txBody>
          <a:bodyPr/>
          <a:lstStyle/>
          <a:p>
            <a:r>
              <a:rPr lang="en-US" dirty="0"/>
              <a:t>Internet Safety</a:t>
            </a:r>
          </a:p>
        </p:txBody>
      </p:sp>
      <p:sp>
        <p:nvSpPr>
          <p:cNvPr id="3" name="Content Placeholder 2">
            <a:extLst>
              <a:ext uri="{FF2B5EF4-FFF2-40B4-BE49-F238E27FC236}">
                <a16:creationId xmlns:a16="http://schemas.microsoft.com/office/drawing/2014/main" id="{45849757-23B7-4C77-992E-DDBCDD72CE1D}"/>
              </a:ext>
            </a:extLst>
          </p:cNvPr>
          <p:cNvSpPr>
            <a:spLocks noGrp="1"/>
          </p:cNvSpPr>
          <p:nvPr>
            <p:ph idx="1"/>
          </p:nvPr>
        </p:nvSpPr>
        <p:spPr/>
        <p:txBody>
          <a:bodyPr/>
          <a:lstStyle/>
          <a:p>
            <a:r>
              <a:rPr lang="en-US" dirty="0"/>
              <a:t>There are so many things we can do on the Internet, such as search for information, get help with homework, listen to music, stream shows and movies, and interact on social media. </a:t>
            </a:r>
          </a:p>
          <a:p>
            <a:r>
              <a:rPr lang="en-US" dirty="0"/>
              <a:t>With so many options also come risks you need to be aware of. Some of the risks include social media sharing, identity theft, and phishing attacks. </a:t>
            </a:r>
          </a:p>
        </p:txBody>
      </p:sp>
    </p:spTree>
    <p:extLst>
      <p:ext uri="{BB962C8B-B14F-4D97-AF65-F5344CB8AC3E}">
        <p14:creationId xmlns:p14="http://schemas.microsoft.com/office/powerpoint/2010/main" val="14927792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Media Sharing</a:t>
            </a:r>
          </a:p>
        </p:txBody>
      </p:sp>
      <p:sp>
        <p:nvSpPr>
          <p:cNvPr id="3" name="Content Placeholder 2"/>
          <p:cNvSpPr>
            <a:spLocks noGrp="1"/>
          </p:cNvSpPr>
          <p:nvPr>
            <p:ph idx="1"/>
          </p:nvPr>
        </p:nvSpPr>
        <p:spPr/>
        <p:txBody>
          <a:bodyPr/>
          <a:lstStyle/>
          <a:p>
            <a:r>
              <a:rPr lang="en-US" dirty="0"/>
              <a:t>Social media is electronic communication in which users create online communities to share information, ideas, personal messages, and other content. </a:t>
            </a:r>
          </a:p>
          <a:p>
            <a:r>
              <a:rPr lang="en-US" dirty="0"/>
              <a:t>Social media sharing is when you share your current location through pictures or checking in to a specific building or event. </a:t>
            </a:r>
          </a:p>
          <a:p>
            <a:r>
              <a:rPr lang="en-US" dirty="0"/>
              <a:t>Social media criminals can easily find where you are when you are sharing so much information. They will also know where you aren’t, such as your home, which can lead to break-ins. </a:t>
            </a:r>
          </a:p>
        </p:txBody>
      </p:sp>
    </p:spTree>
    <p:extLst>
      <p:ext uri="{BB962C8B-B14F-4D97-AF65-F5344CB8AC3E}">
        <p14:creationId xmlns:p14="http://schemas.microsoft.com/office/powerpoint/2010/main" val="2550126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Identity Theft</a:t>
            </a:r>
          </a:p>
        </p:txBody>
      </p:sp>
      <p:sp>
        <p:nvSpPr>
          <p:cNvPr id="3" name="Content Placeholder 2"/>
          <p:cNvSpPr>
            <a:spLocks noGrp="1"/>
          </p:cNvSpPr>
          <p:nvPr>
            <p:ph idx="1"/>
          </p:nvPr>
        </p:nvSpPr>
        <p:spPr>
          <a:xfrm>
            <a:off x="838200" y="1826390"/>
            <a:ext cx="10515600" cy="3964810"/>
          </a:xfrm>
        </p:spPr>
        <p:txBody>
          <a:bodyPr/>
          <a:lstStyle/>
          <a:p>
            <a:r>
              <a:rPr lang="en-US" dirty="0"/>
              <a:t>It happens when someone uses your identity or personal information without your permission to commit a crime. </a:t>
            </a:r>
          </a:p>
          <a:p>
            <a:r>
              <a:rPr lang="en-US" dirty="0"/>
              <a:t>Your identity can be stolen, and you may not know about it until you are older and applying for student loans or a credit card and are denied because your identity was stolen. </a:t>
            </a:r>
          </a:p>
          <a:p>
            <a:r>
              <a:rPr lang="en-US" dirty="0"/>
              <a:t>Make sure your computer and cell phone are protected by a strong password, a fingerprint scan, or facial recognition. </a:t>
            </a:r>
          </a:p>
        </p:txBody>
      </p:sp>
    </p:spTree>
    <p:extLst>
      <p:ext uri="{BB962C8B-B14F-4D97-AF65-F5344CB8AC3E}">
        <p14:creationId xmlns:p14="http://schemas.microsoft.com/office/powerpoint/2010/main" val="39297410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Phishing Attacks</a:t>
            </a:r>
          </a:p>
        </p:txBody>
      </p:sp>
      <p:sp>
        <p:nvSpPr>
          <p:cNvPr id="3" name="Content Placeholder 2"/>
          <p:cNvSpPr>
            <a:spLocks noGrp="1"/>
          </p:cNvSpPr>
          <p:nvPr>
            <p:ph idx="1"/>
          </p:nvPr>
        </p:nvSpPr>
        <p:spPr>
          <a:xfrm>
            <a:off x="838200" y="1847914"/>
            <a:ext cx="10515600" cy="4131545"/>
          </a:xfrm>
        </p:spPr>
        <p:txBody>
          <a:bodyPr/>
          <a:lstStyle/>
          <a:p>
            <a:r>
              <a:rPr lang="en-US" dirty="0"/>
              <a:t>Phishing attacks involve dishonest websites, apps, or emails that look legitimate but are not. </a:t>
            </a:r>
          </a:p>
          <a:p>
            <a:r>
              <a:rPr lang="en-US" dirty="0"/>
              <a:t>Phishing attacks often appear as a link in an email that you are asked to click on to fix a problem with your password or a credit card you may have used. </a:t>
            </a:r>
          </a:p>
          <a:p>
            <a:r>
              <a:rPr lang="en-US" dirty="0"/>
              <a:t>The link takes you to a website that looks real, and, when you log in, all your personal information has just been given to the attacker. </a:t>
            </a:r>
          </a:p>
        </p:txBody>
      </p:sp>
    </p:spTree>
    <p:extLst>
      <p:ext uri="{BB962C8B-B14F-4D97-AF65-F5344CB8AC3E}">
        <p14:creationId xmlns:p14="http://schemas.microsoft.com/office/powerpoint/2010/main" val="958788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Passwords</a:t>
            </a:r>
          </a:p>
        </p:txBody>
      </p:sp>
      <p:sp>
        <p:nvSpPr>
          <p:cNvPr id="3" name="Content Placeholder 2"/>
          <p:cNvSpPr>
            <a:spLocks noGrp="1"/>
          </p:cNvSpPr>
          <p:nvPr>
            <p:ph idx="1"/>
          </p:nvPr>
        </p:nvSpPr>
        <p:spPr/>
        <p:txBody>
          <a:bodyPr/>
          <a:lstStyle/>
          <a:p>
            <a:r>
              <a:rPr lang="en-US" dirty="0"/>
              <a:t>Many of the hacks to your social media, email, and online sites are due to weak or stolen passwords. </a:t>
            </a:r>
          </a:p>
          <a:p>
            <a:r>
              <a:rPr lang="en-US" dirty="0"/>
              <a:t>Passwords should be complex and have multiple types of characters, including numbers, letters, and symbols. </a:t>
            </a:r>
          </a:p>
        </p:txBody>
      </p:sp>
    </p:spTree>
    <p:extLst>
      <p:ext uri="{BB962C8B-B14F-4D97-AF65-F5344CB8AC3E}">
        <p14:creationId xmlns:p14="http://schemas.microsoft.com/office/powerpoint/2010/main" val="11965978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Password Tips</a:t>
            </a:r>
          </a:p>
        </p:txBody>
      </p:sp>
      <p:pic>
        <p:nvPicPr>
          <p:cNvPr id="5" name="Content Placeholder 4" descr="Use a unique password for every account. Don’t use personal information in passwords. Make them at least 12 characters long and use letters, numbers, and special characters. Don’t put personal information in security questions. Don’t share passwords.">
            <a:extLst>
              <a:ext uri="{FF2B5EF4-FFF2-40B4-BE49-F238E27FC236}">
                <a16:creationId xmlns:a16="http://schemas.microsoft.com/office/drawing/2014/main" id="{5B934C59-822D-422E-A45C-CC2203DC2A7C}"/>
              </a:ext>
            </a:extLst>
          </p:cNvPr>
          <p:cNvPicPr>
            <a:picLocks noGrp="1" noChangeAspect="1"/>
          </p:cNvPicPr>
          <p:nvPr>
            <p:ph idx="1"/>
          </p:nvPr>
        </p:nvPicPr>
        <p:blipFill>
          <a:blip r:embed="rId3"/>
          <a:stretch>
            <a:fillRect/>
          </a:stretch>
        </p:blipFill>
        <p:spPr>
          <a:xfrm>
            <a:off x="838200" y="2089280"/>
            <a:ext cx="10515600" cy="3606540"/>
          </a:xfrm>
        </p:spPr>
      </p:pic>
    </p:spTree>
    <p:extLst>
      <p:ext uri="{BB962C8B-B14F-4D97-AF65-F5344CB8AC3E}">
        <p14:creationId xmlns:p14="http://schemas.microsoft.com/office/powerpoint/2010/main" val="2055701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23365"/>
            <a:ext cx="10515600" cy="409790"/>
          </a:xfrm>
        </p:spPr>
        <p:txBody>
          <a:bodyPr/>
          <a:lstStyle/>
          <a:p>
            <a:r>
              <a:rPr lang="en-US" dirty="0"/>
              <a:t>Technology Safety Tips</a:t>
            </a:r>
          </a:p>
        </p:txBody>
      </p:sp>
      <p:sp>
        <p:nvSpPr>
          <p:cNvPr id="3" name="Content Placeholder 2"/>
          <p:cNvSpPr>
            <a:spLocks noGrp="1"/>
          </p:cNvSpPr>
          <p:nvPr>
            <p:ph idx="1"/>
          </p:nvPr>
        </p:nvSpPr>
        <p:spPr>
          <a:xfrm>
            <a:off x="710749" y="1781439"/>
            <a:ext cx="10903789" cy="4153196"/>
          </a:xfrm>
        </p:spPr>
        <p:txBody>
          <a:bodyPr/>
          <a:lstStyle/>
          <a:p>
            <a:r>
              <a:rPr lang="en-US" sz="2400" dirty="0"/>
              <a:t>Don’t click on links or apps you aren’t familiar with, as they often spread malware, which is a virus that invades your computer system.</a:t>
            </a:r>
          </a:p>
          <a:p>
            <a:r>
              <a:rPr lang="en-US" sz="2400" dirty="0"/>
              <a:t>Think before you share your location. </a:t>
            </a:r>
          </a:p>
          <a:p>
            <a:r>
              <a:rPr lang="en-US" sz="2400" dirty="0"/>
              <a:t>Know your “friends” and don’t accept friend requests from people you don’t know in real life. Hackers try to create a rapport with you and then hack your passwords and computer systems. </a:t>
            </a:r>
          </a:p>
          <a:p>
            <a:r>
              <a:rPr lang="en-US" sz="2400" dirty="0"/>
              <a:t>Use antivirus software to detect, prevent, and remove malware. </a:t>
            </a:r>
          </a:p>
          <a:p>
            <a:r>
              <a:rPr lang="en-US" sz="2400" dirty="0"/>
              <a:t>Don’t meet people in person you know only from being online.  </a:t>
            </a:r>
          </a:p>
        </p:txBody>
      </p:sp>
    </p:spTree>
    <p:extLst>
      <p:ext uri="{BB962C8B-B14F-4D97-AF65-F5344CB8AC3E}">
        <p14:creationId xmlns:p14="http://schemas.microsoft.com/office/powerpoint/2010/main" val="2488951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743</TotalTime>
  <Words>492</Words>
  <Application>Microsoft Office PowerPoint</Application>
  <PresentationFormat>Widescreen</PresentationFormat>
  <Paragraphs>33</Paragraphs>
  <Slides>9</Slides>
  <Notes>2</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9</vt:i4>
      </vt:variant>
    </vt:vector>
  </HeadingPairs>
  <TitlesOfParts>
    <vt:vector size="20"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13.3 Safety Online</vt:lpstr>
      <vt:lpstr>Write About It</vt:lpstr>
      <vt:lpstr>Internet Safety</vt:lpstr>
      <vt:lpstr>Social Media Sharing</vt:lpstr>
      <vt:lpstr>Identity Theft</vt:lpstr>
      <vt:lpstr>Phishing Attacks</vt:lpstr>
      <vt:lpstr>Passwords</vt:lpstr>
      <vt:lpstr>Password Tips</vt:lpstr>
      <vt:lpstr>Technology Safety Tips</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152</cp:revision>
  <cp:lastPrinted>2017-03-14T16:50:08Z</cp:lastPrinted>
  <dcterms:created xsi:type="dcterms:W3CDTF">2017-03-14T15:11:25Z</dcterms:created>
  <dcterms:modified xsi:type="dcterms:W3CDTF">2020-09-18T18:27:59Z</dcterms:modified>
</cp:coreProperties>
</file>