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56" r:id="rId2"/>
  </p:sldMasterIdLst>
  <p:notesMasterIdLst>
    <p:notesMasterId r:id="rId13"/>
  </p:notesMasterIdLst>
  <p:handoutMasterIdLst>
    <p:handoutMasterId r:id="rId14"/>
  </p:handoutMasterIdLst>
  <p:sldIdLst>
    <p:sldId id="270" r:id="rId3"/>
    <p:sldId id="277" r:id="rId4"/>
    <p:sldId id="271" r:id="rId5"/>
    <p:sldId id="272" r:id="rId6"/>
    <p:sldId id="273" r:id="rId7"/>
    <p:sldId id="274" r:id="rId8"/>
    <p:sldId id="275" r:id="rId9"/>
    <p:sldId id="279" r:id="rId10"/>
    <p:sldId id="276" r:id="rId11"/>
    <p:sldId id="278" r:id="rId12"/>
  </p:sldIdLst>
  <p:sldSz cx="12192000" cy="6858000"/>
  <p:notesSz cx="6858000" cy="9144000"/>
  <p:custDataLst>
    <p:tags r:id="rId15"/>
  </p:custDataLst>
  <p:defaultTextStyle>
    <a:defPPr>
      <a:defRPr lang="en-US"/>
    </a:defPPr>
    <a:lvl1pPr algn="l" rtl="0" eaLnBrk="0" fontAlgn="base" hangingPunct="0">
      <a:spcBef>
        <a:spcPct val="0"/>
      </a:spcBef>
      <a:spcAft>
        <a:spcPct val="0"/>
      </a:spcAft>
      <a:defRPr kern="1200">
        <a:solidFill>
          <a:schemeClr val="tx1"/>
        </a:solidFill>
        <a:latin typeface="Franklin Gothic Book" panose="020B05030201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Franklin Gothic Book" panose="020B05030201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Franklin Gothic Book" panose="020B05030201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Franklin Gothic Book" panose="020B05030201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Franklin Gothic Book" panose="020B0503020102020204" pitchFamily="34" charset="0"/>
        <a:ea typeface="+mn-ea"/>
        <a:cs typeface="+mn-cs"/>
      </a:defRPr>
    </a:lvl5pPr>
    <a:lvl6pPr marL="2286000" algn="l" defTabSz="914400" rtl="0" eaLnBrk="1" latinLnBrk="0" hangingPunct="1">
      <a:defRPr kern="1200">
        <a:solidFill>
          <a:schemeClr val="tx1"/>
        </a:solidFill>
        <a:latin typeface="Franklin Gothic Book" panose="020B0503020102020204" pitchFamily="34" charset="0"/>
        <a:ea typeface="+mn-ea"/>
        <a:cs typeface="+mn-cs"/>
      </a:defRPr>
    </a:lvl6pPr>
    <a:lvl7pPr marL="2743200" algn="l" defTabSz="914400" rtl="0" eaLnBrk="1" latinLnBrk="0" hangingPunct="1">
      <a:defRPr kern="1200">
        <a:solidFill>
          <a:schemeClr val="tx1"/>
        </a:solidFill>
        <a:latin typeface="Franklin Gothic Book" panose="020B0503020102020204" pitchFamily="34" charset="0"/>
        <a:ea typeface="+mn-ea"/>
        <a:cs typeface="+mn-cs"/>
      </a:defRPr>
    </a:lvl7pPr>
    <a:lvl8pPr marL="3200400" algn="l" defTabSz="914400" rtl="0" eaLnBrk="1" latinLnBrk="0" hangingPunct="1">
      <a:defRPr kern="1200">
        <a:solidFill>
          <a:schemeClr val="tx1"/>
        </a:solidFill>
        <a:latin typeface="Franklin Gothic Book" panose="020B0503020102020204" pitchFamily="34" charset="0"/>
        <a:ea typeface="+mn-ea"/>
        <a:cs typeface="+mn-cs"/>
      </a:defRPr>
    </a:lvl8pPr>
    <a:lvl9pPr marL="3657600" algn="l" defTabSz="914400" rtl="0" eaLnBrk="1" latinLnBrk="0" hangingPunct="1">
      <a:defRPr kern="1200">
        <a:solidFill>
          <a:schemeClr val="tx1"/>
        </a:solidFill>
        <a:latin typeface="Franklin Gothic Book" panose="020B05030201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766BC"/>
    <a:srgbClr val="D7D7D7"/>
    <a:srgbClr val="069E51"/>
    <a:srgbClr val="6A6A6A"/>
    <a:srgbClr val="B93737"/>
    <a:srgbClr val="F49C0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273" autoAdjust="0"/>
    <p:restoredTop sz="96357" autoAdjust="0"/>
  </p:normalViewPr>
  <p:slideViewPr>
    <p:cSldViewPr snapToGrid="0" snapToObjects="1">
      <p:cViewPr varScale="1">
        <p:scale>
          <a:sx n="105" d="100"/>
          <a:sy n="105" d="100"/>
        </p:scale>
        <p:origin x="126" y="210"/>
      </p:cViewPr>
      <p:guideLst>
        <p:guide orient="horz" pos="2160"/>
        <p:guide pos="3840"/>
      </p:guideLst>
    </p:cSldViewPr>
  </p:slideViewPr>
  <p:outlineViewPr>
    <p:cViewPr>
      <p:scale>
        <a:sx n="33" d="100"/>
        <a:sy n="33" d="100"/>
      </p:scale>
      <p:origin x="0" y="-984"/>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ags" Target="tags/tag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US" altLang="en-US"/>
          </a:p>
        </p:txBody>
      </p:sp>
      <p:sp>
        <p:nvSpPr>
          <p:cNvPr id="3" name="Date Placeholder 2"/>
          <p:cNvSpPr>
            <a:spLocks noGrp="1"/>
          </p:cNvSpPr>
          <p:nvPr>
            <p:ph type="dt" sz="quarter" idx="1"/>
          </p:nvPr>
        </p:nvSpPr>
        <p:spPr>
          <a:xfrm>
            <a:off x="3884613" y="0"/>
            <a:ext cx="2971800" cy="458788"/>
          </a:xfrm>
          <a:prstGeom prst="rect">
            <a:avLst/>
          </a:prstGeom>
        </p:spPr>
        <p:txBody>
          <a:bodyPr vert="horz" wrap="square" lIns="91440" tIns="45720" rIns="91440" bIns="45720" numCol="1" anchor="t" anchorCtr="0" compatLnSpc="1">
            <a:prstTxWarp prst="textNoShape">
              <a:avLst/>
            </a:prstTxWarp>
          </a:bodyPr>
          <a:lstStyle>
            <a:lvl1pPr algn="r">
              <a:defRPr sz="1200" smtClean="0"/>
            </a:lvl1pPr>
          </a:lstStyle>
          <a:p>
            <a:pPr>
              <a:defRPr/>
            </a:pPr>
            <a:fld id="{87A2C252-5688-44A0-BFF9-CFA8D34B8E5E}" type="datetimeFigureOut">
              <a:rPr lang="en-US" altLang="en-US"/>
              <a:pPr>
                <a:defRPr/>
              </a:pPr>
              <a:t>9/18/2020</a:t>
            </a:fld>
            <a:endParaRPr lang="en-US" altLang="en-US"/>
          </a:p>
        </p:txBody>
      </p:sp>
      <p:sp>
        <p:nvSpPr>
          <p:cNvPr id="4" name="Footer Placeholder 3"/>
          <p:cNvSpPr>
            <a:spLocks noGrp="1"/>
          </p:cNvSpPr>
          <p:nvPr>
            <p:ph type="ftr" sz="quarter" idx="2"/>
          </p:nvPr>
        </p:nvSpPr>
        <p:spPr>
          <a:xfrm>
            <a:off x="0" y="8685213"/>
            <a:ext cx="2971800" cy="458787"/>
          </a:xfrm>
          <a:prstGeom prst="rect">
            <a:avLst/>
          </a:prstGeom>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US" alt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1D254FF0-9A45-4C62-8064-44E4CC66855D}" type="slidenum">
              <a:rPr lang="en-US" altLang="en-US"/>
              <a:pPr/>
              <a:t>‹#›</a:t>
            </a:fld>
            <a:endParaRPr lang="en-US" altLang="en-US"/>
          </a:p>
        </p:txBody>
      </p:sp>
    </p:spTree>
    <p:extLst>
      <p:ext uri="{BB962C8B-B14F-4D97-AF65-F5344CB8AC3E}">
        <p14:creationId xmlns:p14="http://schemas.microsoft.com/office/powerpoint/2010/main" val="33775491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wrap="square" lIns="91440" tIns="45720" rIns="91440" bIns="45720" numCol="1" anchor="t" anchorCtr="0" compatLnSpc="1">
            <a:prstTxWarp prst="textNoShape">
              <a:avLst/>
            </a:prstTxWarp>
          </a:bodyPr>
          <a:lstStyle>
            <a:lvl1pPr eaLnBrk="1" hangingPunct="1">
              <a:defRPr sz="1200" smtClean="0">
                <a:latin typeface="Calibri" pitchFamily="34" charset="0"/>
              </a:defRPr>
            </a:lvl1pPr>
          </a:lstStyle>
          <a:p>
            <a:pPr>
              <a:defRPr/>
            </a:pPr>
            <a:endParaRPr lang="en-US" altLang="en-US"/>
          </a:p>
        </p:txBody>
      </p:sp>
      <p:sp>
        <p:nvSpPr>
          <p:cNvPr id="3" name="Date Placeholder 2"/>
          <p:cNvSpPr>
            <a:spLocks noGrp="1"/>
          </p:cNvSpPr>
          <p:nvPr>
            <p:ph type="dt" idx="1"/>
          </p:nvPr>
        </p:nvSpPr>
        <p:spPr>
          <a:xfrm>
            <a:off x="3884613" y="0"/>
            <a:ext cx="2971800" cy="458788"/>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smtClean="0">
                <a:latin typeface="Calibri" pitchFamily="34" charset="0"/>
              </a:defRPr>
            </a:lvl1pPr>
          </a:lstStyle>
          <a:p>
            <a:pPr>
              <a:defRPr/>
            </a:pPr>
            <a:fld id="{96CCC59E-CCE7-404B-AA4E-0DEAD720DA9F}" type="datetimeFigureOut">
              <a:rPr lang="en-US" altLang="en-US"/>
              <a:pPr>
                <a:defRPr/>
              </a:pPr>
              <a:t>9/18/2020</a:t>
            </a:fld>
            <a:endParaRPr lang="en-US" alt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wrap="square" lIns="91440" tIns="45720" rIns="91440" bIns="45720" numCol="1" anchor="b" anchorCtr="0" compatLnSpc="1">
            <a:prstTxWarp prst="textNoShape">
              <a:avLst/>
            </a:prstTxWarp>
          </a:bodyPr>
          <a:lstStyle>
            <a:lvl1pPr eaLnBrk="1" hangingPunct="1">
              <a:defRPr sz="1200" smtClean="0">
                <a:latin typeface="Calibri" pitchFamily="34" charset="0"/>
              </a:defRPr>
            </a:lvl1pPr>
          </a:lstStyle>
          <a:p>
            <a:pPr>
              <a:defRPr/>
            </a:pPr>
            <a:endParaRPr lang="en-US" alt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fld id="{9D8F4014-75F9-474D-8DFA-11374318636E}" type="slidenum">
              <a:rPr lang="en-US" altLang="en-US"/>
              <a:pPr/>
              <a:t>‹#›</a:t>
            </a:fld>
            <a:endParaRPr lang="en-US" altLang="en-US"/>
          </a:p>
        </p:txBody>
      </p:sp>
    </p:spTree>
    <p:extLst>
      <p:ext uri="{BB962C8B-B14F-4D97-AF65-F5344CB8AC3E}">
        <p14:creationId xmlns:p14="http://schemas.microsoft.com/office/powerpoint/2010/main" val="211534270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Fire Triangle picture is from the chapter. </a:t>
            </a:r>
          </a:p>
        </p:txBody>
      </p:sp>
      <p:sp>
        <p:nvSpPr>
          <p:cNvPr id="4" name="Slide Number Placeholder 3"/>
          <p:cNvSpPr>
            <a:spLocks noGrp="1"/>
          </p:cNvSpPr>
          <p:nvPr>
            <p:ph type="sldNum" sz="quarter" idx="5"/>
          </p:nvPr>
        </p:nvSpPr>
        <p:spPr/>
        <p:txBody>
          <a:bodyPr/>
          <a:lstStyle/>
          <a:p>
            <a:fld id="{9D8F4014-75F9-474D-8DFA-11374318636E}" type="slidenum">
              <a:rPr lang="en-US" altLang="en-US" smtClean="0"/>
              <a:pPr/>
              <a:t>7</a:t>
            </a:fld>
            <a:endParaRPr lang="en-US" altLang="en-US"/>
          </a:p>
        </p:txBody>
      </p:sp>
    </p:spTree>
    <p:extLst>
      <p:ext uri="{BB962C8B-B14F-4D97-AF65-F5344CB8AC3E}">
        <p14:creationId xmlns:p14="http://schemas.microsoft.com/office/powerpoint/2010/main" val="6725937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Figure 13.1</a:t>
            </a:r>
          </a:p>
        </p:txBody>
      </p:sp>
      <p:sp>
        <p:nvSpPr>
          <p:cNvPr id="4" name="Slide Number Placeholder 3"/>
          <p:cNvSpPr>
            <a:spLocks noGrp="1"/>
          </p:cNvSpPr>
          <p:nvPr>
            <p:ph type="sldNum" sz="quarter" idx="5"/>
          </p:nvPr>
        </p:nvSpPr>
        <p:spPr/>
        <p:txBody>
          <a:bodyPr/>
          <a:lstStyle/>
          <a:p>
            <a:fld id="{9D8F4014-75F9-474D-8DFA-11374318636E}" type="slidenum">
              <a:rPr lang="en-US" altLang="en-US" smtClean="0"/>
              <a:pPr/>
              <a:t>8</a:t>
            </a:fld>
            <a:endParaRPr lang="en-US" altLang="en-US"/>
          </a:p>
        </p:txBody>
      </p:sp>
    </p:spTree>
    <p:extLst>
      <p:ext uri="{BB962C8B-B14F-4D97-AF65-F5344CB8AC3E}">
        <p14:creationId xmlns:p14="http://schemas.microsoft.com/office/powerpoint/2010/main" val="315667035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387158"/>
            <a:ext cx="9144000" cy="1866319"/>
          </a:xfrm>
          <a:prstGeom prst="rect">
            <a:avLst/>
          </a:prstGeom>
        </p:spPr>
        <p:txBody>
          <a:bodyPr anchor="t"/>
          <a:lstStyle>
            <a:lvl1pPr algn="ctr">
              <a:defRPr sz="6000" b="1" i="0" cap="all" baseline="0">
                <a:ln>
                  <a:noFill/>
                </a:ln>
                <a:solidFill>
                  <a:srgbClr val="3766BC"/>
                </a:solidFill>
                <a:latin typeface="Helvetica Neue Condensed" charset="0"/>
              </a:defRPr>
            </a:lvl1pPr>
          </a:lstStyle>
          <a:p>
            <a:r>
              <a:rPr lang="en-US"/>
              <a:t>Click to edit Master title style</a:t>
            </a:r>
            <a:endParaRPr lang="en-US" dirty="0"/>
          </a:p>
        </p:txBody>
      </p:sp>
      <p:sp>
        <p:nvSpPr>
          <p:cNvPr id="3" name="Subtitle 2"/>
          <p:cNvSpPr>
            <a:spLocks noGrp="1"/>
          </p:cNvSpPr>
          <p:nvPr>
            <p:ph type="subTitle" idx="1"/>
          </p:nvPr>
        </p:nvSpPr>
        <p:spPr>
          <a:xfrm>
            <a:off x="1524000" y="1975134"/>
            <a:ext cx="9144000" cy="412024"/>
          </a:xfrm>
        </p:spPr>
        <p:txBody>
          <a:bodyPr>
            <a:normAutofit/>
          </a:bodyPr>
          <a:lstStyle>
            <a:lvl1pPr marL="0" indent="0" algn="ctr">
              <a:buNone/>
              <a:defRPr sz="2200" cap="all" baseline="0">
                <a:solidFill>
                  <a:srgbClr val="6A6A6A"/>
                </a:solidFill>
                <a:latin typeface="Helvetica Neue"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8" name="Content Placeholder 7"/>
          <p:cNvSpPr>
            <a:spLocks noGrp="1"/>
          </p:cNvSpPr>
          <p:nvPr>
            <p:ph sz="quarter" idx="10"/>
          </p:nvPr>
        </p:nvSpPr>
        <p:spPr>
          <a:xfrm>
            <a:off x="0" y="5845552"/>
            <a:ext cx="12192000" cy="457277"/>
          </a:xfrm>
        </p:spPr>
        <p:txBody>
          <a:bodyPr>
            <a:normAutofit/>
          </a:bodyPr>
          <a:lstStyle>
            <a:lvl1pPr marL="0" indent="0" algn="ctr">
              <a:buFontTx/>
              <a:buNone/>
              <a:defRPr sz="1800" baseline="0">
                <a:solidFill>
                  <a:srgbClr val="D7D7D7"/>
                </a:solidFill>
              </a:defRPr>
            </a:lvl1pPr>
          </a:lstStyle>
          <a:p>
            <a:pPr lvl="0"/>
            <a:r>
              <a:rPr lang="en-US"/>
              <a:t>Edit Master text styles</a:t>
            </a:r>
          </a:p>
        </p:txBody>
      </p:sp>
    </p:spTree>
    <p:extLst>
      <p:ext uri="{BB962C8B-B14F-4D97-AF65-F5344CB8AC3E}">
        <p14:creationId xmlns:p14="http://schemas.microsoft.com/office/powerpoint/2010/main" val="38202310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BAB519A-78B7-4C0F-8A15-E9B5323AC18E}" type="datetimeFigureOut">
              <a:rPr lang="en-US" altLang="en-US"/>
              <a:pPr>
                <a:defRPr/>
              </a:pPr>
              <a:t>9/18/2020</a:t>
            </a:fld>
            <a:endParaRPr lang="en-US" altLang="en-US"/>
          </a:p>
        </p:txBody>
      </p:sp>
      <p:sp>
        <p:nvSpPr>
          <p:cNvPr id="3" name="Footer Placeholder 4"/>
          <p:cNvSpPr>
            <a:spLocks noGrp="1"/>
          </p:cNvSpPr>
          <p:nvPr>
            <p:ph type="ftr" sz="quarter" idx="11"/>
          </p:nvPr>
        </p:nvSpPr>
        <p:spPr/>
        <p:txBody>
          <a:bodyPr/>
          <a:lstStyle>
            <a:lvl1pPr>
              <a:defRPr/>
            </a:lvl1pPr>
          </a:lstStyle>
          <a:p>
            <a:pPr>
              <a:defRPr/>
            </a:pPr>
            <a:endParaRPr lang="en-US" altLang="en-US"/>
          </a:p>
        </p:txBody>
      </p:sp>
      <p:sp>
        <p:nvSpPr>
          <p:cNvPr id="4" name="Slide Number Placeholder 5"/>
          <p:cNvSpPr>
            <a:spLocks noGrp="1"/>
          </p:cNvSpPr>
          <p:nvPr>
            <p:ph type="sldNum" sz="quarter" idx="12"/>
          </p:nvPr>
        </p:nvSpPr>
        <p:spPr/>
        <p:txBody>
          <a:bodyPr/>
          <a:lstStyle>
            <a:lvl1pPr>
              <a:defRPr/>
            </a:lvl1pPr>
          </a:lstStyle>
          <a:p>
            <a:fld id="{3FAA1434-A6A6-46B9-BAF2-FED71B7A5BEC}" type="slidenum">
              <a:rPr lang="en-US" altLang="en-US"/>
              <a:pPr/>
              <a:t>‹#›</a:t>
            </a:fld>
            <a:endParaRPr lang="en-US" altLang="en-US"/>
          </a:p>
        </p:txBody>
      </p:sp>
    </p:spTree>
    <p:extLst>
      <p:ext uri="{BB962C8B-B14F-4D97-AF65-F5344CB8AC3E}">
        <p14:creationId xmlns:p14="http://schemas.microsoft.com/office/powerpoint/2010/main" val="20808508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FC56E29B-72B0-4DFE-BAF8-4FA4CD0AE990}" type="datetimeFigureOut">
              <a:rPr lang="en-US" altLang="en-US"/>
              <a:pPr>
                <a:defRPr/>
              </a:pPr>
              <a:t>9/18/2020</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ltLang="en-US"/>
          </a:p>
        </p:txBody>
      </p:sp>
      <p:sp>
        <p:nvSpPr>
          <p:cNvPr id="7" name="Slide Number Placeholder 5"/>
          <p:cNvSpPr>
            <a:spLocks noGrp="1"/>
          </p:cNvSpPr>
          <p:nvPr>
            <p:ph type="sldNum" sz="quarter" idx="12"/>
          </p:nvPr>
        </p:nvSpPr>
        <p:spPr/>
        <p:txBody>
          <a:bodyPr/>
          <a:lstStyle>
            <a:lvl1pPr>
              <a:defRPr/>
            </a:lvl1pPr>
          </a:lstStyle>
          <a:p>
            <a:fld id="{E4F52ED4-BC79-47BF-8A23-39D94FF7F8D7}" type="slidenum">
              <a:rPr lang="en-US" altLang="en-US"/>
              <a:pPr/>
              <a:t>‹#›</a:t>
            </a:fld>
            <a:endParaRPr lang="en-US" altLang="en-US"/>
          </a:p>
        </p:txBody>
      </p:sp>
    </p:spTree>
    <p:extLst>
      <p:ext uri="{BB962C8B-B14F-4D97-AF65-F5344CB8AC3E}">
        <p14:creationId xmlns:p14="http://schemas.microsoft.com/office/powerpoint/2010/main" val="41290217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F63273E4-1673-4F49-A000-75434E831798}" type="datetimeFigureOut">
              <a:rPr lang="en-US" altLang="en-US"/>
              <a:pPr>
                <a:defRPr/>
              </a:pPr>
              <a:t>9/18/2020</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ltLang="en-US"/>
          </a:p>
        </p:txBody>
      </p:sp>
      <p:sp>
        <p:nvSpPr>
          <p:cNvPr id="7" name="Slide Number Placeholder 5"/>
          <p:cNvSpPr>
            <a:spLocks noGrp="1"/>
          </p:cNvSpPr>
          <p:nvPr>
            <p:ph type="sldNum" sz="quarter" idx="12"/>
          </p:nvPr>
        </p:nvSpPr>
        <p:spPr/>
        <p:txBody>
          <a:bodyPr/>
          <a:lstStyle>
            <a:lvl1pPr>
              <a:defRPr/>
            </a:lvl1pPr>
          </a:lstStyle>
          <a:p>
            <a:fld id="{F52C659B-36D2-41BC-8F83-C5BFD5B89924}" type="slidenum">
              <a:rPr lang="en-US" altLang="en-US"/>
              <a:pPr/>
              <a:t>‹#›</a:t>
            </a:fld>
            <a:endParaRPr lang="en-US" altLang="en-US"/>
          </a:p>
        </p:txBody>
      </p:sp>
    </p:spTree>
    <p:extLst>
      <p:ext uri="{BB962C8B-B14F-4D97-AF65-F5344CB8AC3E}">
        <p14:creationId xmlns:p14="http://schemas.microsoft.com/office/powerpoint/2010/main" val="3291682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61297C10-F4CF-4AAF-9394-2137F383A334}" type="datetimeFigureOut">
              <a:rPr lang="en-US" altLang="en-US"/>
              <a:pPr>
                <a:defRPr/>
              </a:pPr>
              <a:t>9/18/2020</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fld id="{2110FCE6-E227-4E91-84F8-5EF6FA89DEE0}" type="slidenum">
              <a:rPr lang="en-US" altLang="en-US"/>
              <a:pPr/>
              <a:t>‹#›</a:t>
            </a:fld>
            <a:endParaRPr lang="en-US" altLang="en-US"/>
          </a:p>
        </p:txBody>
      </p:sp>
    </p:spTree>
    <p:extLst>
      <p:ext uri="{BB962C8B-B14F-4D97-AF65-F5344CB8AC3E}">
        <p14:creationId xmlns:p14="http://schemas.microsoft.com/office/powerpoint/2010/main" val="32762175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D6566095-A1A3-4C98-A61E-8857A55537CF}" type="datetimeFigureOut">
              <a:rPr lang="en-US" altLang="en-US"/>
              <a:pPr>
                <a:defRPr/>
              </a:pPr>
              <a:t>9/18/2020</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fld id="{C1A75FD8-31B5-4DD0-A600-3D54C457EDB7}" type="slidenum">
              <a:rPr lang="en-US" altLang="en-US"/>
              <a:pPr/>
              <a:t>‹#›</a:t>
            </a:fld>
            <a:endParaRPr lang="en-US" altLang="en-US"/>
          </a:p>
        </p:txBody>
      </p:sp>
    </p:spTree>
    <p:extLst>
      <p:ext uri="{BB962C8B-B14F-4D97-AF65-F5344CB8AC3E}">
        <p14:creationId xmlns:p14="http://schemas.microsoft.com/office/powerpoint/2010/main" val="1136197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969560"/>
            <a:ext cx="10515600" cy="409790"/>
          </a:xfrm>
          <a:prstGeom prst="rect">
            <a:avLst/>
          </a:prstGeom>
        </p:spPr>
        <p:txBody>
          <a:bodyPr lIns="0" tIns="0" rIns="0" bIns="0">
            <a:noAutofit/>
          </a:bodyPr>
          <a:lstStyle>
            <a:lvl1pPr algn="ctr">
              <a:defRPr sz="3800" b="1" i="0" cap="none" baseline="0">
                <a:solidFill>
                  <a:srgbClr val="3766BC"/>
                </a:solidFill>
                <a:latin typeface="Helvetica Neue Condensed" charset="0"/>
              </a:defRPr>
            </a:lvl1pPr>
          </a:lstStyle>
          <a:p>
            <a:r>
              <a:rPr lang="en-US"/>
              <a:t>Click to edit Master title style</a:t>
            </a:r>
            <a:endParaRPr lang="en-US" dirty="0"/>
          </a:p>
        </p:txBody>
      </p:sp>
      <p:sp>
        <p:nvSpPr>
          <p:cNvPr id="3" name="Content Placeholder 2"/>
          <p:cNvSpPr>
            <a:spLocks noGrp="1"/>
          </p:cNvSpPr>
          <p:nvPr>
            <p:ph idx="1"/>
          </p:nvPr>
        </p:nvSpPr>
        <p:spPr>
          <a:xfrm>
            <a:off x="838200" y="1807919"/>
            <a:ext cx="10515600" cy="4168338"/>
          </a:xfrm>
        </p:spPr>
        <p:txBody>
          <a:bodyPr>
            <a:noAutofit/>
          </a:bodyPr>
          <a:lstStyle>
            <a:lvl1pPr>
              <a:defRPr b="1" baseline="0">
                <a:latin typeface="Helvetica" pitchFamily="34" charset="0"/>
              </a:defRPr>
            </a:lvl1pPr>
            <a:lvl2pPr>
              <a:defRPr b="1" baseline="0">
                <a:latin typeface="Helvetica" pitchFamily="34" charset="0"/>
              </a:defRPr>
            </a:lvl2pPr>
            <a:lvl3pPr>
              <a:defRPr b="1">
                <a:latin typeface="Helvetica" pitchFamily="34" charset="0"/>
              </a:defRPr>
            </a:lvl3pPr>
            <a:lvl4pPr>
              <a:defRPr b="1" baseline="0">
                <a:latin typeface="Helvetica" pitchFamily="34" charset="0"/>
              </a:defRPr>
            </a:lvl4pPr>
            <a:lvl5pPr>
              <a:defRPr b="1">
                <a:latin typeface="Helvetic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2389770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841954"/>
            <a:ext cx="5181600" cy="4134303"/>
          </a:xfrm>
        </p:spPr>
        <p:txBody>
          <a:bodyPr>
            <a:noAutofit/>
          </a:bodyPr>
          <a:lstStyle>
            <a:lvl1pPr>
              <a:defRPr b="1">
                <a:latin typeface="Helvetica" pitchFamily="34" charset="0"/>
              </a:defRPr>
            </a:lvl1pPr>
            <a:lvl2pPr>
              <a:defRPr b="1">
                <a:latin typeface="Helvetica" pitchFamily="34" charset="0"/>
              </a:defRPr>
            </a:lvl2pPr>
            <a:lvl3pPr>
              <a:defRPr b="1">
                <a:latin typeface="Helvetica" pitchFamily="34" charset="0"/>
              </a:defRPr>
            </a:lvl3pPr>
            <a:lvl4pPr>
              <a:defRPr b="1">
                <a:latin typeface="Helvetica" pitchFamily="34" charset="0"/>
              </a:defRPr>
            </a:lvl4pPr>
            <a:lvl5pPr>
              <a:defRPr b="1">
                <a:latin typeface="Helvetic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72200" y="1841953"/>
            <a:ext cx="5181600" cy="4134303"/>
          </a:xfrm>
        </p:spPr>
        <p:txBody>
          <a:bodyPr>
            <a:noAutofit/>
          </a:bodyPr>
          <a:lstStyle>
            <a:lvl1pPr>
              <a:defRPr b="1">
                <a:latin typeface="Helvetica" pitchFamily="34" charset="0"/>
              </a:defRPr>
            </a:lvl1pPr>
            <a:lvl2pPr>
              <a:defRPr b="1">
                <a:latin typeface="Helvetica" pitchFamily="34" charset="0"/>
              </a:defRPr>
            </a:lvl2pPr>
            <a:lvl3pPr>
              <a:defRPr b="1">
                <a:latin typeface="Helvetica" pitchFamily="34" charset="0"/>
              </a:defRPr>
            </a:lvl3pPr>
            <a:lvl4pPr>
              <a:defRPr b="1">
                <a:latin typeface="Helvetica" pitchFamily="34" charset="0"/>
              </a:defRPr>
            </a:lvl4pPr>
            <a:lvl5pPr>
              <a:defRPr b="1">
                <a:latin typeface="Helvetic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itle 1"/>
          <p:cNvSpPr>
            <a:spLocks noGrp="1"/>
          </p:cNvSpPr>
          <p:nvPr>
            <p:ph type="title"/>
          </p:nvPr>
        </p:nvSpPr>
        <p:spPr>
          <a:xfrm>
            <a:off x="838200" y="969560"/>
            <a:ext cx="10515600" cy="409790"/>
          </a:xfrm>
          <a:prstGeom prst="rect">
            <a:avLst/>
          </a:prstGeom>
        </p:spPr>
        <p:txBody>
          <a:bodyPr lIns="0" tIns="0" rIns="0" bIns="0">
            <a:normAutofit/>
          </a:bodyPr>
          <a:lstStyle>
            <a:lvl1pPr algn="ctr">
              <a:defRPr sz="3800" b="1" i="0" baseline="0">
                <a:solidFill>
                  <a:srgbClr val="3766BC"/>
                </a:solidFill>
                <a:latin typeface="Helvetica Neue Condensed" charset="0"/>
              </a:defRPr>
            </a:lvl1pPr>
          </a:lstStyle>
          <a:p>
            <a:r>
              <a:rPr lang="en-US" dirty="0"/>
              <a:t>Click to edit Master title style</a:t>
            </a:r>
          </a:p>
        </p:txBody>
      </p:sp>
    </p:spTree>
    <p:extLst>
      <p:ext uri="{BB962C8B-B14F-4D97-AF65-F5344CB8AC3E}">
        <p14:creationId xmlns:p14="http://schemas.microsoft.com/office/powerpoint/2010/main" val="21050592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EA37BA7D-B68D-4CAB-B007-9C48419216CD}" type="datetimeFigureOut">
              <a:rPr lang="en-US" altLang="en-US"/>
              <a:pPr>
                <a:defRPr/>
              </a:pPr>
              <a:t>9/18/2020</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fld id="{217474A3-2782-4698-B0C3-200C78EED7DD}" type="slidenum">
              <a:rPr lang="en-US" altLang="en-US"/>
              <a:pPr/>
              <a:t>‹#›</a:t>
            </a:fld>
            <a:endParaRPr lang="en-US" altLang="en-US"/>
          </a:p>
        </p:txBody>
      </p:sp>
    </p:spTree>
    <p:extLst>
      <p:ext uri="{BB962C8B-B14F-4D97-AF65-F5344CB8AC3E}">
        <p14:creationId xmlns:p14="http://schemas.microsoft.com/office/powerpoint/2010/main" val="37543307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06D9FC19-6F6B-40BB-A551-5B23405E1A22}" type="datetimeFigureOut">
              <a:rPr lang="en-US" altLang="en-US"/>
              <a:pPr>
                <a:defRPr/>
              </a:pPr>
              <a:t>9/18/2020</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fld id="{AD8DB88A-3BFC-43D6-A0B9-1F9382ED257F}" type="slidenum">
              <a:rPr lang="en-US" altLang="en-US"/>
              <a:pPr/>
              <a:t>‹#›</a:t>
            </a:fld>
            <a:endParaRPr lang="en-US" altLang="en-US"/>
          </a:p>
        </p:txBody>
      </p:sp>
    </p:spTree>
    <p:extLst>
      <p:ext uri="{BB962C8B-B14F-4D97-AF65-F5344CB8AC3E}">
        <p14:creationId xmlns:p14="http://schemas.microsoft.com/office/powerpoint/2010/main" val="30427609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8E08C940-C326-4E22-A072-F58D9986B6CC}" type="datetimeFigureOut">
              <a:rPr lang="en-US" altLang="en-US"/>
              <a:pPr>
                <a:defRPr/>
              </a:pPr>
              <a:t>9/18/2020</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fld id="{2AC6C458-612D-410B-A23A-38C22B1AD289}" type="slidenum">
              <a:rPr lang="en-US" altLang="en-US"/>
              <a:pPr/>
              <a:t>‹#›</a:t>
            </a:fld>
            <a:endParaRPr lang="en-US" altLang="en-US"/>
          </a:p>
        </p:txBody>
      </p:sp>
    </p:spTree>
    <p:extLst>
      <p:ext uri="{BB962C8B-B14F-4D97-AF65-F5344CB8AC3E}">
        <p14:creationId xmlns:p14="http://schemas.microsoft.com/office/powerpoint/2010/main" val="39255581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F0B050E1-B9F5-47B8-8A5F-7ADCF818B579}" type="datetimeFigureOut">
              <a:rPr lang="en-US" altLang="en-US"/>
              <a:pPr>
                <a:defRPr/>
              </a:pPr>
              <a:t>9/18/2020</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ltLang="en-US"/>
          </a:p>
        </p:txBody>
      </p:sp>
      <p:sp>
        <p:nvSpPr>
          <p:cNvPr id="7" name="Slide Number Placeholder 5"/>
          <p:cNvSpPr>
            <a:spLocks noGrp="1"/>
          </p:cNvSpPr>
          <p:nvPr>
            <p:ph type="sldNum" sz="quarter" idx="12"/>
          </p:nvPr>
        </p:nvSpPr>
        <p:spPr/>
        <p:txBody>
          <a:bodyPr/>
          <a:lstStyle>
            <a:lvl1pPr>
              <a:defRPr/>
            </a:lvl1pPr>
          </a:lstStyle>
          <a:p>
            <a:fld id="{728573AA-BCB7-4BEE-8B0C-22CEC8BA2796}" type="slidenum">
              <a:rPr lang="en-US" altLang="en-US"/>
              <a:pPr/>
              <a:t>‹#›</a:t>
            </a:fld>
            <a:endParaRPr lang="en-US" altLang="en-US"/>
          </a:p>
        </p:txBody>
      </p:sp>
    </p:spTree>
    <p:extLst>
      <p:ext uri="{BB962C8B-B14F-4D97-AF65-F5344CB8AC3E}">
        <p14:creationId xmlns:p14="http://schemas.microsoft.com/office/powerpoint/2010/main" val="25463767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1056B03A-8A4D-4B18-85EA-C920101115C2}" type="datetimeFigureOut">
              <a:rPr lang="en-US" altLang="en-US"/>
              <a:pPr>
                <a:defRPr/>
              </a:pPr>
              <a:t>9/18/2020</a:t>
            </a:fld>
            <a:endParaRPr lang="en-US" altLang="en-US"/>
          </a:p>
        </p:txBody>
      </p:sp>
      <p:sp>
        <p:nvSpPr>
          <p:cNvPr id="8" name="Footer Placeholder 4"/>
          <p:cNvSpPr>
            <a:spLocks noGrp="1"/>
          </p:cNvSpPr>
          <p:nvPr>
            <p:ph type="ftr" sz="quarter" idx="11"/>
          </p:nvPr>
        </p:nvSpPr>
        <p:spPr/>
        <p:txBody>
          <a:bodyPr/>
          <a:lstStyle>
            <a:lvl1pPr>
              <a:defRPr/>
            </a:lvl1pPr>
          </a:lstStyle>
          <a:p>
            <a:pPr>
              <a:defRPr/>
            </a:pPr>
            <a:endParaRPr lang="en-US" altLang="en-US"/>
          </a:p>
        </p:txBody>
      </p:sp>
      <p:sp>
        <p:nvSpPr>
          <p:cNvPr id="9" name="Slide Number Placeholder 5"/>
          <p:cNvSpPr>
            <a:spLocks noGrp="1"/>
          </p:cNvSpPr>
          <p:nvPr>
            <p:ph type="sldNum" sz="quarter" idx="12"/>
          </p:nvPr>
        </p:nvSpPr>
        <p:spPr/>
        <p:txBody>
          <a:bodyPr/>
          <a:lstStyle>
            <a:lvl1pPr>
              <a:defRPr/>
            </a:lvl1pPr>
          </a:lstStyle>
          <a:p>
            <a:fld id="{891E2BBD-6DFD-4051-B524-3C412915A2BF}" type="slidenum">
              <a:rPr lang="en-US" altLang="en-US"/>
              <a:pPr/>
              <a:t>‹#›</a:t>
            </a:fld>
            <a:endParaRPr lang="en-US" altLang="en-US"/>
          </a:p>
        </p:txBody>
      </p:sp>
    </p:spTree>
    <p:extLst>
      <p:ext uri="{BB962C8B-B14F-4D97-AF65-F5344CB8AC3E}">
        <p14:creationId xmlns:p14="http://schemas.microsoft.com/office/powerpoint/2010/main" val="31856098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623BF81C-7F74-4E4D-BD97-843E430D1755}" type="datetimeFigureOut">
              <a:rPr lang="en-US" altLang="en-US"/>
              <a:pPr>
                <a:defRPr/>
              </a:pPr>
              <a:t>9/18/2020</a:t>
            </a:fld>
            <a:endParaRPr lang="en-US" altLang="en-US"/>
          </a:p>
        </p:txBody>
      </p:sp>
      <p:sp>
        <p:nvSpPr>
          <p:cNvPr id="4" name="Footer Placeholder 4"/>
          <p:cNvSpPr>
            <a:spLocks noGrp="1"/>
          </p:cNvSpPr>
          <p:nvPr>
            <p:ph type="ftr" sz="quarter" idx="11"/>
          </p:nvPr>
        </p:nvSpPr>
        <p:spPr/>
        <p:txBody>
          <a:bodyPr/>
          <a:lstStyle>
            <a:lvl1pPr>
              <a:defRPr/>
            </a:lvl1pPr>
          </a:lstStyle>
          <a:p>
            <a:pPr>
              <a:defRPr/>
            </a:pPr>
            <a:endParaRPr lang="en-US" altLang="en-US"/>
          </a:p>
        </p:txBody>
      </p:sp>
      <p:sp>
        <p:nvSpPr>
          <p:cNvPr id="5" name="Slide Number Placeholder 5"/>
          <p:cNvSpPr>
            <a:spLocks noGrp="1"/>
          </p:cNvSpPr>
          <p:nvPr>
            <p:ph type="sldNum" sz="quarter" idx="12"/>
          </p:nvPr>
        </p:nvSpPr>
        <p:spPr/>
        <p:txBody>
          <a:bodyPr/>
          <a:lstStyle>
            <a:lvl1pPr>
              <a:defRPr/>
            </a:lvl1pPr>
          </a:lstStyle>
          <a:p>
            <a:fld id="{1981CFFC-F819-4CCF-95AB-0B72F07DC821}" type="slidenum">
              <a:rPr lang="en-US" altLang="en-US"/>
              <a:pPr/>
              <a:t>‹#›</a:t>
            </a:fld>
            <a:endParaRPr lang="en-US" altLang="en-US"/>
          </a:p>
        </p:txBody>
      </p:sp>
    </p:spTree>
    <p:extLst>
      <p:ext uri="{BB962C8B-B14F-4D97-AF65-F5344CB8AC3E}">
        <p14:creationId xmlns:p14="http://schemas.microsoft.com/office/powerpoint/2010/main" val="372913366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13" Type="http://schemas.openxmlformats.org/officeDocument/2006/relationships/image" Target="../media/image3.png"/><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theme" Target="../theme/theme2.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7" name="Title Placeholder 8"/>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Franklin Gothic Medium" pitchFamily="34" charset="0"/>
        </a:defRPr>
      </a:lvl2pPr>
      <a:lvl3pPr algn="l" rtl="0" eaLnBrk="0" fontAlgn="base" hangingPunct="0">
        <a:lnSpc>
          <a:spcPct val="90000"/>
        </a:lnSpc>
        <a:spcBef>
          <a:spcPct val="0"/>
        </a:spcBef>
        <a:spcAft>
          <a:spcPct val="0"/>
        </a:spcAft>
        <a:defRPr sz="4400">
          <a:solidFill>
            <a:schemeClr val="tx1"/>
          </a:solidFill>
          <a:latin typeface="Franklin Gothic Medium" pitchFamily="34" charset="0"/>
        </a:defRPr>
      </a:lvl3pPr>
      <a:lvl4pPr algn="l" rtl="0" eaLnBrk="0" fontAlgn="base" hangingPunct="0">
        <a:lnSpc>
          <a:spcPct val="90000"/>
        </a:lnSpc>
        <a:spcBef>
          <a:spcPct val="0"/>
        </a:spcBef>
        <a:spcAft>
          <a:spcPct val="0"/>
        </a:spcAft>
        <a:defRPr sz="4400">
          <a:solidFill>
            <a:schemeClr val="tx1"/>
          </a:solidFill>
          <a:latin typeface="Franklin Gothic Medium" pitchFamily="34" charset="0"/>
        </a:defRPr>
      </a:lvl4pPr>
      <a:lvl5pPr algn="l" rtl="0" eaLnBrk="0" fontAlgn="base" hangingPunct="0">
        <a:lnSpc>
          <a:spcPct val="90000"/>
        </a:lnSpc>
        <a:spcBef>
          <a:spcPct val="0"/>
        </a:spcBef>
        <a:spcAft>
          <a:spcPct val="0"/>
        </a:spcAft>
        <a:defRPr sz="4400">
          <a:solidFill>
            <a:schemeClr val="tx1"/>
          </a:solidFill>
          <a:latin typeface="Franklin Gothic Medium" pitchFamily="34" charset="0"/>
        </a:defRPr>
      </a:lvl5pPr>
      <a:lvl6pPr marL="457200" algn="l" rtl="0" fontAlgn="base">
        <a:lnSpc>
          <a:spcPct val="90000"/>
        </a:lnSpc>
        <a:spcBef>
          <a:spcPct val="0"/>
        </a:spcBef>
        <a:spcAft>
          <a:spcPct val="0"/>
        </a:spcAft>
        <a:defRPr sz="4400">
          <a:solidFill>
            <a:schemeClr val="tx1"/>
          </a:solidFill>
          <a:latin typeface="Franklin Gothic Medium" pitchFamily="34" charset="0"/>
        </a:defRPr>
      </a:lvl6pPr>
      <a:lvl7pPr marL="914400" algn="l" rtl="0" fontAlgn="base">
        <a:lnSpc>
          <a:spcPct val="90000"/>
        </a:lnSpc>
        <a:spcBef>
          <a:spcPct val="0"/>
        </a:spcBef>
        <a:spcAft>
          <a:spcPct val="0"/>
        </a:spcAft>
        <a:defRPr sz="4400">
          <a:solidFill>
            <a:schemeClr val="tx1"/>
          </a:solidFill>
          <a:latin typeface="Franklin Gothic Medium" pitchFamily="34" charset="0"/>
        </a:defRPr>
      </a:lvl7pPr>
      <a:lvl8pPr marL="1371600" algn="l" rtl="0" fontAlgn="base">
        <a:lnSpc>
          <a:spcPct val="90000"/>
        </a:lnSpc>
        <a:spcBef>
          <a:spcPct val="0"/>
        </a:spcBef>
        <a:spcAft>
          <a:spcPct val="0"/>
        </a:spcAft>
        <a:defRPr sz="4400">
          <a:solidFill>
            <a:schemeClr val="tx1"/>
          </a:solidFill>
          <a:latin typeface="Franklin Gothic Medium" pitchFamily="34" charset="0"/>
        </a:defRPr>
      </a:lvl8pPr>
      <a:lvl9pPr marL="1828800" algn="l" rtl="0" fontAlgn="base">
        <a:lnSpc>
          <a:spcPct val="90000"/>
        </a:lnSpc>
        <a:spcBef>
          <a:spcPct val="0"/>
        </a:spcBef>
        <a:spcAft>
          <a:spcPct val="0"/>
        </a:spcAft>
        <a:defRPr sz="4400">
          <a:solidFill>
            <a:schemeClr val="tx1"/>
          </a:solidFill>
          <a:latin typeface="Franklin Gothic Medium"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051"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smtClean="0">
                <a:solidFill>
                  <a:srgbClr val="898989"/>
                </a:solidFill>
                <a:latin typeface="Calibri" pitchFamily="34" charset="0"/>
              </a:defRPr>
            </a:lvl1pPr>
          </a:lstStyle>
          <a:p>
            <a:pPr>
              <a:defRPr/>
            </a:pPr>
            <a:fld id="{BE4AE11F-9285-4F6F-A6B2-1A6388682792}" type="datetimeFigureOut">
              <a:rPr lang="en-US" altLang="en-US"/>
              <a:pPr>
                <a:defRPr/>
              </a:pPr>
              <a:t>9/18/2020</a:t>
            </a:fld>
            <a:endParaRPr lang="en-US"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1200" smtClean="0">
                <a:solidFill>
                  <a:srgbClr val="898989"/>
                </a:solidFill>
                <a:latin typeface="Calibri" pitchFamily="34" charset="0"/>
              </a:defRPr>
            </a:lvl1pPr>
          </a:lstStyle>
          <a:p>
            <a:pPr>
              <a:defRPr/>
            </a:pPr>
            <a:endParaRPr lang="en-US"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fld id="{A8AA81F6-E4F9-4273-BDEA-24C02A580AF1}"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 id="2147483726" r:id="rId5"/>
    <p:sldLayoutId id="2147483727" r:id="rId6"/>
    <p:sldLayoutId id="2147483728" r:id="rId7"/>
    <p:sldLayoutId id="2147483729" r:id="rId8"/>
    <p:sldLayoutId id="2147483730" r:id="rId9"/>
    <p:sldLayoutId id="2147483731" r:id="rId10"/>
    <p:sldLayoutId id="2147483732" r:id="rId11"/>
  </p:sldLayoutIdLst>
  <p:txStyles>
    <p:titleStyle>
      <a:lvl1pPr algn="l" rtl="0" eaLnBrk="0" fontAlgn="base" hangingPunct="0">
        <a:lnSpc>
          <a:spcPct val="90000"/>
        </a:lnSpc>
        <a:spcBef>
          <a:spcPct val="0"/>
        </a:spcBef>
        <a:spcAft>
          <a:spcPct val="0"/>
        </a:spcAft>
        <a:defRPr sz="3800" kern="1200">
          <a:solidFill>
            <a:srgbClr val="3766BC"/>
          </a:solidFill>
          <a:latin typeface="Helvetica Neue Condensed" charset="0"/>
          <a:ea typeface="+mj-ea"/>
          <a:cs typeface="+mj-cs"/>
        </a:defRPr>
      </a:lvl1pPr>
      <a:lvl2pPr algn="l" rtl="0" eaLnBrk="0" fontAlgn="base" hangingPunct="0">
        <a:lnSpc>
          <a:spcPct val="90000"/>
        </a:lnSpc>
        <a:spcBef>
          <a:spcPct val="0"/>
        </a:spcBef>
        <a:spcAft>
          <a:spcPct val="0"/>
        </a:spcAft>
        <a:defRPr sz="3800">
          <a:solidFill>
            <a:srgbClr val="3766BC"/>
          </a:solidFill>
          <a:latin typeface="Helvetica Neue Condensed"/>
        </a:defRPr>
      </a:lvl2pPr>
      <a:lvl3pPr algn="l" rtl="0" eaLnBrk="0" fontAlgn="base" hangingPunct="0">
        <a:lnSpc>
          <a:spcPct val="90000"/>
        </a:lnSpc>
        <a:spcBef>
          <a:spcPct val="0"/>
        </a:spcBef>
        <a:spcAft>
          <a:spcPct val="0"/>
        </a:spcAft>
        <a:defRPr sz="3800">
          <a:solidFill>
            <a:srgbClr val="3766BC"/>
          </a:solidFill>
          <a:latin typeface="Helvetica Neue Condensed"/>
        </a:defRPr>
      </a:lvl3pPr>
      <a:lvl4pPr algn="l" rtl="0" eaLnBrk="0" fontAlgn="base" hangingPunct="0">
        <a:lnSpc>
          <a:spcPct val="90000"/>
        </a:lnSpc>
        <a:spcBef>
          <a:spcPct val="0"/>
        </a:spcBef>
        <a:spcAft>
          <a:spcPct val="0"/>
        </a:spcAft>
        <a:defRPr sz="3800">
          <a:solidFill>
            <a:srgbClr val="3766BC"/>
          </a:solidFill>
          <a:latin typeface="Helvetica Neue Condensed"/>
        </a:defRPr>
      </a:lvl4pPr>
      <a:lvl5pPr algn="l" rtl="0" eaLnBrk="0" fontAlgn="base" hangingPunct="0">
        <a:lnSpc>
          <a:spcPct val="90000"/>
        </a:lnSpc>
        <a:spcBef>
          <a:spcPct val="0"/>
        </a:spcBef>
        <a:spcAft>
          <a:spcPct val="0"/>
        </a:spcAft>
        <a:defRPr sz="3800">
          <a:solidFill>
            <a:srgbClr val="3766BC"/>
          </a:solidFill>
          <a:latin typeface="Helvetica Neue Condensed"/>
        </a:defRPr>
      </a:lvl5pPr>
      <a:lvl6pPr marL="457200" algn="l" rtl="0" fontAlgn="base">
        <a:lnSpc>
          <a:spcPct val="90000"/>
        </a:lnSpc>
        <a:spcBef>
          <a:spcPct val="0"/>
        </a:spcBef>
        <a:spcAft>
          <a:spcPct val="0"/>
        </a:spcAft>
        <a:defRPr sz="4400">
          <a:solidFill>
            <a:schemeClr val="tx1"/>
          </a:solidFill>
          <a:latin typeface="Calibri Light" pitchFamily="34" charset="0"/>
        </a:defRPr>
      </a:lvl6pPr>
      <a:lvl7pPr marL="914400" algn="l" rtl="0" fontAlgn="base">
        <a:lnSpc>
          <a:spcPct val="90000"/>
        </a:lnSpc>
        <a:spcBef>
          <a:spcPct val="0"/>
        </a:spcBef>
        <a:spcAft>
          <a:spcPct val="0"/>
        </a:spcAft>
        <a:defRPr sz="4400">
          <a:solidFill>
            <a:schemeClr val="tx1"/>
          </a:solidFill>
          <a:latin typeface="Calibri Light" pitchFamily="34" charset="0"/>
        </a:defRPr>
      </a:lvl7pPr>
      <a:lvl8pPr marL="1371600" algn="l" rtl="0" fontAlgn="base">
        <a:lnSpc>
          <a:spcPct val="90000"/>
        </a:lnSpc>
        <a:spcBef>
          <a:spcPct val="0"/>
        </a:spcBef>
        <a:spcAft>
          <a:spcPct val="0"/>
        </a:spcAft>
        <a:defRPr sz="4400">
          <a:solidFill>
            <a:schemeClr val="tx1"/>
          </a:solidFill>
          <a:latin typeface="Calibri Light" pitchFamily="34" charset="0"/>
        </a:defRPr>
      </a:lvl8pPr>
      <a:lvl9pPr marL="1828800" algn="l" rtl="0" fontAlgn="base">
        <a:lnSpc>
          <a:spcPct val="90000"/>
        </a:lnSpc>
        <a:spcBef>
          <a:spcPct val="0"/>
        </a:spcBef>
        <a:spcAft>
          <a:spcPct val="0"/>
        </a:spcAft>
        <a:defRPr sz="4400">
          <a:solidFill>
            <a:schemeClr val="tx1"/>
          </a:solidFill>
          <a:latin typeface="Calibri Light"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Helvetica Bold"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Helvetica Bold"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Helvetica Bold"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Helvetica Bold"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Helvetica Bold" charset="0"/>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ctrTitle"/>
          </p:nvPr>
        </p:nvSpPr>
        <p:spPr>
          <a:xfrm>
            <a:off x="1524000" y="2387600"/>
            <a:ext cx="9144000" cy="1865313"/>
          </a:xfrm>
        </p:spPr>
        <p:txBody>
          <a:bodyPr/>
          <a:lstStyle/>
          <a:p>
            <a:pPr eaLnBrk="1" hangingPunct="1"/>
            <a:r>
              <a:rPr lang="en-US" altLang="en-US" cap="none" dirty="0">
                <a:latin typeface="Helvetica Neue Condensed"/>
              </a:rPr>
              <a:t>Lesson 13.1</a:t>
            </a:r>
            <a:br>
              <a:rPr lang="en-US" altLang="en-US" cap="none" dirty="0">
                <a:latin typeface="Helvetica Neue Condensed"/>
              </a:rPr>
            </a:br>
            <a:r>
              <a:rPr lang="en-US" altLang="en-US" cap="none" dirty="0">
                <a:latin typeface="Helvetica Neue Condensed"/>
              </a:rPr>
              <a:t>Injury Prevention</a:t>
            </a:r>
            <a:br>
              <a:rPr lang="en-US" altLang="en-US" cap="none" dirty="0">
                <a:latin typeface="Helvetica Neue Condensed"/>
              </a:rPr>
            </a:br>
            <a:r>
              <a:rPr lang="en-US" altLang="en-US" cap="none" dirty="0">
                <a:latin typeface="Helvetica Neue Condensed"/>
              </a:rPr>
              <a:t>and Safety at Home</a:t>
            </a:r>
          </a:p>
        </p:txBody>
      </p:sp>
      <p:sp>
        <p:nvSpPr>
          <p:cNvPr id="3" name="Subtitle 2"/>
          <p:cNvSpPr>
            <a:spLocks noGrp="1"/>
          </p:cNvSpPr>
          <p:nvPr>
            <p:ph type="subTitle" idx="1"/>
          </p:nvPr>
        </p:nvSpPr>
        <p:spPr>
          <a:xfrm>
            <a:off x="1524000" y="1974850"/>
            <a:ext cx="9144000" cy="412750"/>
          </a:xfrm>
        </p:spPr>
        <p:txBody>
          <a:bodyPr rtlCol="0"/>
          <a:lstStyle/>
          <a:p>
            <a:pPr eaLnBrk="1" fontAlgn="auto" hangingPunct="1">
              <a:spcAft>
                <a:spcPts val="0"/>
              </a:spcAft>
              <a:buFont typeface="Arial"/>
              <a:buNone/>
              <a:defRPr/>
            </a:pPr>
            <a:r>
              <a:rPr lang="en-US" dirty="0"/>
              <a:t>Chapter </a:t>
            </a:r>
            <a:r>
              <a:rPr lang="en-US" b="1" dirty="0"/>
              <a:t>13</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B9060B-0DD2-482D-A3F7-39FC731B6282}"/>
              </a:ext>
            </a:extLst>
          </p:cNvPr>
          <p:cNvSpPr>
            <a:spLocks noGrp="1"/>
          </p:cNvSpPr>
          <p:nvPr>
            <p:ph type="title"/>
          </p:nvPr>
        </p:nvSpPr>
        <p:spPr/>
        <p:txBody>
          <a:bodyPr/>
          <a:lstStyle/>
          <a:p>
            <a:r>
              <a:rPr lang="en-US" dirty="0"/>
              <a:t>Preparing for Disasters</a:t>
            </a:r>
          </a:p>
        </p:txBody>
      </p:sp>
      <p:sp>
        <p:nvSpPr>
          <p:cNvPr id="3" name="Content Placeholder 2">
            <a:extLst>
              <a:ext uri="{FF2B5EF4-FFF2-40B4-BE49-F238E27FC236}">
                <a16:creationId xmlns:a16="http://schemas.microsoft.com/office/drawing/2014/main" id="{F4D42945-B49D-4E11-9252-48907AC244FE}"/>
              </a:ext>
            </a:extLst>
          </p:cNvPr>
          <p:cNvSpPr>
            <a:spLocks noGrp="1"/>
          </p:cNvSpPr>
          <p:nvPr>
            <p:ph idx="1"/>
          </p:nvPr>
        </p:nvSpPr>
        <p:spPr/>
        <p:txBody>
          <a:bodyPr/>
          <a:lstStyle/>
          <a:p>
            <a:r>
              <a:rPr lang="en-US" dirty="0"/>
              <a:t>Create a disaster preparedness plan.</a:t>
            </a:r>
          </a:p>
          <a:p>
            <a:r>
              <a:rPr lang="en-US" dirty="0"/>
              <a:t>Sign up for your community or state warning system. </a:t>
            </a:r>
          </a:p>
          <a:p>
            <a:r>
              <a:rPr lang="en-US" dirty="0"/>
              <a:t>Make sure you have food that will keep if power goes out, extra water, first aid supplies, flashlights. and batteries. </a:t>
            </a:r>
          </a:p>
          <a:p>
            <a:r>
              <a:rPr lang="en-US" dirty="0"/>
              <a:t>Make sure you have food and water for your animals also. </a:t>
            </a:r>
          </a:p>
          <a:p>
            <a:r>
              <a:rPr lang="en-US" dirty="0"/>
              <a:t>Plan how you will communicate with family members after a disaster. </a:t>
            </a:r>
          </a:p>
        </p:txBody>
      </p:sp>
    </p:spTree>
    <p:extLst>
      <p:ext uri="{BB962C8B-B14F-4D97-AF65-F5344CB8AC3E}">
        <p14:creationId xmlns:p14="http://schemas.microsoft.com/office/powerpoint/2010/main" val="22596324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5B4B73-579F-4C82-ADB8-4F673E4A990D}"/>
              </a:ext>
            </a:extLst>
          </p:cNvPr>
          <p:cNvSpPr>
            <a:spLocks noGrp="1"/>
          </p:cNvSpPr>
          <p:nvPr>
            <p:ph type="title"/>
          </p:nvPr>
        </p:nvSpPr>
        <p:spPr/>
        <p:txBody>
          <a:bodyPr/>
          <a:lstStyle/>
          <a:p>
            <a:r>
              <a:rPr lang="en-US" dirty="0"/>
              <a:t>Write About It</a:t>
            </a:r>
          </a:p>
        </p:txBody>
      </p:sp>
      <p:sp>
        <p:nvSpPr>
          <p:cNvPr id="3" name="Content Placeholder 2">
            <a:extLst>
              <a:ext uri="{FF2B5EF4-FFF2-40B4-BE49-F238E27FC236}">
                <a16:creationId xmlns:a16="http://schemas.microsoft.com/office/drawing/2014/main" id="{262CA77C-ABF7-46A8-84C8-01028BD00D5D}"/>
              </a:ext>
            </a:extLst>
          </p:cNvPr>
          <p:cNvSpPr>
            <a:spLocks noGrp="1"/>
          </p:cNvSpPr>
          <p:nvPr>
            <p:ph idx="1"/>
          </p:nvPr>
        </p:nvSpPr>
        <p:spPr/>
        <p:txBody>
          <a:bodyPr/>
          <a:lstStyle/>
          <a:p>
            <a:r>
              <a:rPr lang="en-US" dirty="0"/>
              <a:t>If you have been in a natural disaster, describe what happened. </a:t>
            </a:r>
          </a:p>
          <a:p>
            <a:r>
              <a:rPr lang="en-US" dirty="0"/>
              <a:t>If you haven’t been in a natural disaster, explain what natural disaster could strike where you live and what you are most worried about.</a:t>
            </a:r>
          </a:p>
        </p:txBody>
      </p:sp>
    </p:spTree>
    <p:extLst>
      <p:ext uri="{BB962C8B-B14F-4D97-AF65-F5344CB8AC3E}">
        <p14:creationId xmlns:p14="http://schemas.microsoft.com/office/powerpoint/2010/main" val="2614845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Injuries</a:t>
            </a:r>
          </a:p>
        </p:txBody>
      </p:sp>
      <p:sp>
        <p:nvSpPr>
          <p:cNvPr id="3" name="Content Placeholder 2"/>
          <p:cNvSpPr>
            <a:spLocks noGrp="1"/>
          </p:cNvSpPr>
          <p:nvPr>
            <p:ph idx="1"/>
          </p:nvPr>
        </p:nvSpPr>
        <p:spPr/>
        <p:txBody>
          <a:bodyPr/>
          <a:lstStyle/>
          <a:p>
            <a:r>
              <a:rPr lang="en-US" dirty="0"/>
              <a:t>Two types of injuries</a:t>
            </a:r>
          </a:p>
          <a:p>
            <a:pPr lvl="1"/>
            <a:r>
              <a:rPr lang="en-US" dirty="0"/>
              <a:t>Unintentional: caused by accidental or unplanned events</a:t>
            </a:r>
          </a:p>
          <a:p>
            <a:pPr lvl="2"/>
            <a:r>
              <a:rPr lang="en-US" dirty="0"/>
              <a:t>Caused by motor vehicle crashes, drowning, poisoning, fires, and falls</a:t>
            </a:r>
          </a:p>
          <a:p>
            <a:pPr lvl="1"/>
            <a:r>
              <a:rPr lang="en-US" dirty="0"/>
              <a:t>Intentional: caused by another person or is self-inflicted to cause injury </a:t>
            </a:r>
          </a:p>
          <a:p>
            <a:pPr lvl="2"/>
            <a:r>
              <a:rPr lang="en-US" dirty="0"/>
              <a:t>Caused by another person or is self-inflicted to cause injury, such as violence, suicide, self-injury, and homicide</a:t>
            </a:r>
          </a:p>
        </p:txBody>
      </p:sp>
    </p:spTree>
    <p:extLst>
      <p:ext uri="{BB962C8B-B14F-4D97-AF65-F5344CB8AC3E}">
        <p14:creationId xmlns:p14="http://schemas.microsoft.com/office/powerpoint/2010/main" val="2550126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Falls</a:t>
            </a:r>
          </a:p>
        </p:txBody>
      </p:sp>
      <p:sp>
        <p:nvSpPr>
          <p:cNvPr id="3" name="Content Placeholder 2"/>
          <p:cNvSpPr>
            <a:spLocks noGrp="1"/>
          </p:cNvSpPr>
          <p:nvPr>
            <p:ph idx="1"/>
          </p:nvPr>
        </p:nvSpPr>
        <p:spPr>
          <a:xfrm>
            <a:off x="838200" y="1725282"/>
            <a:ext cx="10515600" cy="4419485"/>
          </a:xfrm>
        </p:spPr>
        <p:txBody>
          <a:bodyPr/>
          <a:lstStyle/>
          <a:p>
            <a:r>
              <a:rPr lang="en-US" dirty="0"/>
              <a:t>They are the leading cause of nonfatal injuries for children and teens.</a:t>
            </a:r>
          </a:p>
          <a:p>
            <a:r>
              <a:rPr lang="en-US" dirty="0"/>
              <a:t>Tips for preventing falls	</a:t>
            </a:r>
          </a:p>
          <a:p>
            <a:pPr lvl="1"/>
            <a:r>
              <a:rPr lang="en-US" dirty="0"/>
              <a:t>Clear things off floor.</a:t>
            </a:r>
          </a:p>
          <a:p>
            <a:pPr lvl="1"/>
            <a:r>
              <a:rPr lang="en-US" dirty="0"/>
              <a:t>Have good lighting outside. </a:t>
            </a:r>
          </a:p>
          <a:p>
            <a:pPr lvl="1"/>
            <a:r>
              <a:rPr lang="en-US" dirty="0"/>
              <a:t>Use night lights. </a:t>
            </a:r>
          </a:p>
          <a:p>
            <a:pPr lvl="1"/>
            <a:r>
              <a:rPr lang="en-US" dirty="0"/>
              <a:t>Don’t stand on chairs or tables to reach something high.</a:t>
            </a:r>
          </a:p>
          <a:p>
            <a:pPr lvl="1"/>
            <a:r>
              <a:rPr lang="en-US" dirty="0"/>
              <a:t>If using a ladder, make sure someone else is there to steady it for you.</a:t>
            </a:r>
          </a:p>
        </p:txBody>
      </p:sp>
    </p:spTree>
    <p:extLst>
      <p:ext uri="{BB962C8B-B14F-4D97-AF65-F5344CB8AC3E}">
        <p14:creationId xmlns:p14="http://schemas.microsoft.com/office/powerpoint/2010/main" val="39297410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Poisoning</a:t>
            </a:r>
          </a:p>
        </p:txBody>
      </p:sp>
      <p:sp>
        <p:nvSpPr>
          <p:cNvPr id="3" name="Content Placeholder 2"/>
          <p:cNvSpPr>
            <a:spLocks noGrp="1"/>
          </p:cNvSpPr>
          <p:nvPr>
            <p:ph idx="1"/>
          </p:nvPr>
        </p:nvSpPr>
        <p:spPr/>
        <p:txBody>
          <a:bodyPr/>
          <a:lstStyle/>
          <a:p>
            <a:r>
              <a:rPr lang="en-US" dirty="0"/>
              <a:t>Poison is a substance that causes harm to a person if too much is eaten, inhaled, injected, or absorbed through the skin. </a:t>
            </a:r>
          </a:p>
          <a:p>
            <a:r>
              <a:rPr lang="en-US" dirty="0"/>
              <a:t>Children under six are unintentionally poisoned by personal care products or household cleaning supplies, especially detergent pods for laundry and dishwashers. </a:t>
            </a:r>
          </a:p>
          <a:p>
            <a:r>
              <a:rPr lang="en-US" dirty="0"/>
              <a:t>Preteens and teens are unintentionally poisoned when they mix different prescription medicines.</a:t>
            </a:r>
          </a:p>
        </p:txBody>
      </p:sp>
    </p:spTree>
    <p:extLst>
      <p:ext uri="{BB962C8B-B14F-4D97-AF65-F5344CB8AC3E}">
        <p14:creationId xmlns:p14="http://schemas.microsoft.com/office/powerpoint/2010/main" val="9587889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Firearm Safety</a:t>
            </a:r>
          </a:p>
        </p:txBody>
      </p:sp>
      <p:sp>
        <p:nvSpPr>
          <p:cNvPr id="3" name="Content Placeholder 2"/>
          <p:cNvSpPr>
            <a:spLocks noGrp="1"/>
          </p:cNvSpPr>
          <p:nvPr>
            <p:ph idx="1"/>
          </p:nvPr>
        </p:nvSpPr>
        <p:spPr/>
        <p:txBody>
          <a:bodyPr/>
          <a:lstStyle/>
          <a:p>
            <a:r>
              <a:rPr lang="en-US" dirty="0"/>
              <a:t>Keep firearms unloaded and locked up.</a:t>
            </a:r>
          </a:p>
          <a:p>
            <a:r>
              <a:rPr lang="en-US" dirty="0"/>
              <a:t>Add gun locks, and lock ammunition separately from the firearm. </a:t>
            </a:r>
          </a:p>
          <a:p>
            <a:r>
              <a:rPr lang="en-US" dirty="0"/>
              <a:t>If you see or hear about someone having a gun at school, tell an adult right away, even if you aren’t sure it’s true. It’s better to be cautious and find out the truth than not say anything and people get hurt. </a:t>
            </a:r>
          </a:p>
        </p:txBody>
      </p:sp>
    </p:spTree>
    <p:extLst>
      <p:ext uri="{BB962C8B-B14F-4D97-AF65-F5344CB8AC3E}">
        <p14:creationId xmlns:p14="http://schemas.microsoft.com/office/powerpoint/2010/main" val="11965978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Fire Safety</a:t>
            </a:r>
          </a:p>
        </p:txBody>
      </p:sp>
      <p:sp>
        <p:nvSpPr>
          <p:cNvPr id="3" name="Content Placeholder 2"/>
          <p:cNvSpPr>
            <a:spLocks noGrp="1"/>
          </p:cNvSpPr>
          <p:nvPr>
            <p:ph idx="1"/>
          </p:nvPr>
        </p:nvSpPr>
        <p:spPr/>
        <p:txBody>
          <a:bodyPr/>
          <a:lstStyle/>
          <a:p>
            <a:r>
              <a:rPr lang="en-US" dirty="0"/>
              <a:t>Fire safety involves the planning that takes place to try to prevent fires from ever starting and what to do if a fire does happen. </a:t>
            </a:r>
          </a:p>
        </p:txBody>
      </p:sp>
    </p:spTree>
    <p:extLst>
      <p:ext uri="{BB962C8B-B14F-4D97-AF65-F5344CB8AC3E}">
        <p14:creationId xmlns:p14="http://schemas.microsoft.com/office/powerpoint/2010/main" val="248895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Fire Triangle</a:t>
            </a:r>
          </a:p>
        </p:txBody>
      </p:sp>
      <p:pic>
        <p:nvPicPr>
          <p:cNvPr id="5" name="Content Placeholder 4" descr="An orange and red triangle with a lit match in the middle. The sides of the triangle are labeled Oxygen, Heat, and Fuel.">
            <a:extLst>
              <a:ext uri="{FF2B5EF4-FFF2-40B4-BE49-F238E27FC236}">
                <a16:creationId xmlns:a16="http://schemas.microsoft.com/office/drawing/2014/main" id="{46DDF416-EE90-4B18-B974-6734AB551470}"/>
              </a:ext>
            </a:extLst>
          </p:cNvPr>
          <p:cNvPicPr>
            <a:picLocks noGrp="1" noChangeAspect="1"/>
          </p:cNvPicPr>
          <p:nvPr>
            <p:ph idx="1"/>
          </p:nvPr>
        </p:nvPicPr>
        <p:blipFill>
          <a:blip r:embed="rId3"/>
          <a:stretch>
            <a:fillRect/>
          </a:stretch>
        </p:blipFill>
        <p:spPr>
          <a:xfrm>
            <a:off x="4027356" y="1808163"/>
            <a:ext cx="4137288" cy="4168775"/>
          </a:xfrm>
        </p:spPr>
      </p:pic>
    </p:spTree>
    <p:extLst>
      <p:ext uri="{BB962C8B-B14F-4D97-AF65-F5344CB8AC3E}">
        <p14:creationId xmlns:p14="http://schemas.microsoft.com/office/powerpoint/2010/main" val="20695888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Natural Disasters</a:t>
            </a:r>
          </a:p>
        </p:txBody>
      </p:sp>
      <p:sp>
        <p:nvSpPr>
          <p:cNvPr id="3" name="Content Placeholder 2"/>
          <p:cNvSpPr>
            <a:spLocks noGrp="1"/>
          </p:cNvSpPr>
          <p:nvPr>
            <p:ph idx="1"/>
          </p:nvPr>
        </p:nvSpPr>
        <p:spPr/>
        <p:txBody>
          <a:bodyPr/>
          <a:lstStyle/>
          <a:p>
            <a:r>
              <a:rPr lang="en-US" dirty="0"/>
              <a:t>Any type of severe weather that has the potential to be a significant threat to human health, safety, and property </a:t>
            </a:r>
          </a:p>
          <a:p>
            <a:r>
              <a:rPr lang="en-US" dirty="0"/>
              <a:t>Types of natural disasters include winter storms, floods, thunderstorms, tornadoes, hurricanes, earthquakes, volcano eruptions, wildfires, and tsunamis.</a:t>
            </a:r>
          </a:p>
        </p:txBody>
      </p:sp>
    </p:spTree>
    <p:extLst>
      <p:ext uri="{BB962C8B-B14F-4D97-AF65-F5344CB8AC3E}">
        <p14:creationId xmlns:p14="http://schemas.microsoft.com/office/powerpoint/2010/main" val="27686290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UIDATA" val="&lt;database version=&quot;10.0&quot;&gt;&lt;object type=&quot;1&quot; unique_id=&quot;10001&quot;&gt;&lt;object type=&quot;2&quot; unique_id=&quot;10002&quot;&gt;&lt;object type=&quot;3&quot; unique_id=&quot;10003&quot;&gt;&lt;property id=&quot;20148&quot; value=&quot;5&quot;/&gt;&lt;property id=&quot;20300&quot; value=&quot;Slide 1&quot;/&gt;&lt;property id=&quot;20307&quot; value=&quot;270&quot;/&gt;&lt;/object&gt;&lt;object type=&quot;3&quot; unique_id=&quot;10004&quot;&gt;&lt;property id=&quot;20148&quot; value=&quot;5&quot;/&gt;&lt;property id=&quot;20300&quot; value=&quot;Slide 2&quot;/&gt;&lt;property id=&quot;20307&quot; value=&quot;269&quot;/&gt;&lt;/object&gt;&lt;/object&gt;&lt;object type=&quot;8&quot; unique_id=&quot;10008&quot;&gt;&lt;/object&gt;&lt;/object&gt;&lt;/database&gt;"/>
  <p:tag name="MMPROD_NEXTUNIQUEID" val="10009"/>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Franklin Gothic">
      <a:majorFont>
        <a:latin typeface="Franklin Gothic Medium" panose="020B0603020102020204"/>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panose="020B0503020102020204"/>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605</TotalTime>
  <Words>465</Words>
  <Application>Microsoft Office PowerPoint</Application>
  <PresentationFormat>Widescreen</PresentationFormat>
  <Paragraphs>43</Paragraphs>
  <Slides>10</Slides>
  <Notes>2</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10</vt:i4>
      </vt:variant>
    </vt:vector>
  </HeadingPairs>
  <TitlesOfParts>
    <vt:vector size="21" baseType="lpstr">
      <vt:lpstr>Arial</vt:lpstr>
      <vt:lpstr>Calibri</vt:lpstr>
      <vt:lpstr>Calibri Light</vt:lpstr>
      <vt:lpstr>Franklin Gothic Book</vt:lpstr>
      <vt:lpstr>Franklin Gothic Medium</vt:lpstr>
      <vt:lpstr>Helvetica</vt:lpstr>
      <vt:lpstr>Helvetica Bold</vt:lpstr>
      <vt:lpstr>Helvetica Neue</vt:lpstr>
      <vt:lpstr>Helvetica Neue Condensed</vt:lpstr>
      <vt:lpstr>Office Theme</vt:lpstr>
      <vt:lpstr>Custom Design</vt:lpstr>
      <vt:lpstr>Lesson 13.1 Injury Prevention and Safety at Home</vt:lpstr>
      <vt:lpstr>Write About It</vt:lpstr>
      <vt:lpstr>Injuries</vt:lpstr>
      <vt:lpstr>Falls</vt:lpstr>
      <vt:lpstr>Poisoning</vt:lpstr>
      <vt:lpstr>Firearm Safety</vt:lpstr>
      <vt:lpstr>Fire Safety</vt:lpstr>
      <vt:lpstr>Fire Triangle</vt:lpstr>
      <vt:lpstr>Natural Disasters</vt:lpstr>
      <vt:lpstr>Preparing for Disasters</vt:lpstr>
    </vt:vector>
  </TitlesOfParts>
  <Company>Human Kinetics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Package</dc:title>
  <dc:creator>Microsoft Office User</dc:creator>
  <cp:lastModifiedBy>Derek Campbell</cp:lastModifiedBy>
  <cp:revision>101</cp:revision>
  <cp:lastPrinted>2017-03-14T16:50:08Z</cp:lastPrinted>
  <dcterms:created xsi:type="dcterms:W3CDTF">2017-03-14T15:11:25Z</dcterms:created>
  <dcterms:modified xsi:type="dcterms:W3CDTF">2020-09-18T18:25:36Z</dcterms:modified>
</cp:coreProperties>
</file>