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302" r:id="rId3"/>
    <p:sldId id="300" r:id="rId4"/>
    <p:sldId id="290" r:id="rId5"/>
    <p:sldId id="292" r:id="rId6"/>
    <p:sldId id="298" r:id="rId7"/>
    <p:sldId id="299" r:id="rId8"/>
    <p:sldId id="294" r:id="rId9"/>
    <p:sldId id="295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6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2864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433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3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663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898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710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12.3 </a:t>
            </a:r>
            <a:br>
              <a:rPr lang="en-US" cap="none" dirty="0"/>
            </a:br>
            <a:r>
              <a:rPr lang="en-US" cap="none" dirty="0"/>
              <a:t>Influences on the Use</a:t>
            </a:r>
            <a:br>
              <a:rPr lang="en-US" cap="none" dirty="0"/>
            </a:br>
            <a:r>
              <a:rPr lang="en-US" cap="none" dirty="0"/>
              <a:t>of Medications and Drugs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5910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32BB-B9C9-4D95-9B8B-A88BFC2B9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25E11-E676-472D-9336-93943B15F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or what is your biggest positive influence and why?</a:t>
            </a:r>
          </a:p>
          <a:p>
            <a:r>
              <a:rPr lang="en-US" dirty="0"/>
              <a:t>Who or what is your biggest negative influence and why?</a:t>
            </a:r>
          </a:p>
          <a:p>
            <a:r>
              <a:rPr lang="en-US" dirty="0"/>
              <a:t>Who are your biggest external influencers when it comes to making big decisions in your life?</a:t>
            </a:r>
          </a:p>
          <a:p>
            <a:r>
              <a:rPr lang="en-US" dirty="0"/>
              <a:t>Why are they so important to you?</a:t>
            </a:r>
          </a:p>
        </p:txBody>
      </p:sp>
    </p:spTree>
    <p:extLst>
      <p:ext uri="{BB962C8B-B14F-4D97-AF65-F5344CB8AC3E}">
        <p14:creationId xmlns:p14="http://schemas.microsoft.com/office/powerpoint/2010/main" val="328591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Factors That Influence the Use of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7915"/>
            <a:ext cx="10515600" cy="4168338"/>
          </a:xfrm>
        </p:spPr>
        <p:txBody>
          <a:bodyPr/>
          <a:lstStyle/>
          <a:p>
            <a:r>
              <a:rPr lang="en-US" dirty="0"/>
              <a:t>There are many factors that will influence you to use or not use medications and drugs.  </a:t>
            </a:r>
          </a:p>
          <a:p>
            <a:pPr lvl="1"/>
            <a:r>
              <a:rPr lang="en-US" dirty="0"/>
              <a:t>Family</a:t>
            </a:r>
          </a:p>
          <a:p>
            <a:pPr lvl="1"/>
            <a:r>
              <a:rPr lang="en-US" dirty="0"/>
              <a:t>Peers</a:t>
            </a:r>
          </a:p>
          <a:p>
            <a:pPr lvl="1"/>
            <a:r>
              <a:rPr lang="en-US" dirty="0"/>
              <a:t>Media </a:t>
            </a:r>
          </a:p>
          <a:p>
            <a:pPr lvl="1"/>
            <a:r>
              <a:rPr lang="en-US" dirty="0"/>
              <a:t>Social media</a:t>
            </a:r>
          </a:p>
          <a:p>
            <a:pPr lvl="1"/>
            <a:r>
              <a:rPr lang="en-US" dirty="0"/>
              <a:t>You</a:t>
            </a:r>
          </a:p>
          <a:p>
            <a:pPr lvl="1"/>
            <a:r>
              <a:rPr lang="en-US" dirty="0"/>
              <a:t>Life</a:t>
            </a:r>
          </a:p>
        </p:txBody>
      </p:sp>
    </p:spTree>
    <p:extLst>
      <p:ext uri="{BB962C8B-B14F-4D97-AF65-F5344CB8AC3E}">
        <p14:creationId xmlns:p14="http://schemas.microsoft.com/office/powerpoint/2010/main" val="19311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Media and Advertisements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3091"/>
            <a:ext cx="10515600" cy="4168338"/>
          </a:xfrm>
        </p:spPr>
        <p:txBody>
          <a:bodyPr/>
          <a:lstStyle/>
          <a:p>
            <a:r>
              <a:rPr lang="en-US" dirty="0"/>
              <a:t>Federal law states that advertising must be truthful and backed by scientific evidence. Drug ads are required to tell the consumer three things.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At least one approved use of the drug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generic name of the drug (A generic drug is a copy that is the same as a brand name drug in dosage, safety, strength, how it is taken, quality, performance, and intended use.)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All the risks of using the drug</a:t>
            </a:r>
          </a:p>
        </p:txBody>
      </p:sp>
    </p:spTree>
    <p:extLst>
      <p:ext uri="{BB962C8B-B14F-4D97-AF65-F5344CB8AC3E}">
        <p14:creationId xmlns:p14="http://schemas.microsoft.com/office/powerpoint/2010/main" val="90880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3551"/>
            <a:ext cx="10515600" cy="409790"/>
          </a:xfrm>
        </p:spPr>
        <p:txBody>
          <a:bodyPr/>
          <a:lstStyle/>
          <a:p>
            <a:r>
              <a:rPr lang="en-US" dirty="0"/>
              <a:t>Advertising Techniques and Their Influence on Teens </a:t>
            </a:r>
            <a:r>
              <a:rPr lang="en-US" sz="2400" i="1" dirty="0"/>
              <a:t>(1 of 2)</a:t>
            </a:r>
            <a:r>
              <a:rPr lang="en-US" dirty="0"/>
              <a:t> 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5568"/>
            <a:ext cx="10515600" cy="4168338"/>
          </a:xfrm>
        </p:spPr>
        <p:txBody>
          <a:bodyPr/>
          <a:lstStyle/>
          <a:p>
            <a:r>
              <a:rPr lang="en-US" dirty="0"/>
              <a:t>Making interesting commercials</a:t>
            </a:r>
          </a:p>
          <a:p>
            <a:r>
              <a:rPr lang="en-US" dirty="0"/>
              <a:t>Engaging the teen by incorporating an experience in the ad, such as games, apps, and contests to hold their attention </a:t>
            </a:r>
          </a:p>
          <a:p>
            <a:r>
              <a:rPr lang="en-US" dirty="0"/>
              <a:t>Using emotions to have teens identify with a product </a:t>
            </a:r>
          </a:p>
          <a:p>
            <a:r>
              <a:rPr lang="en-US" dirty="0"/>
              <a:t>Taking advantage of teen insecurities by appealing to their need to fit in and to be viewed as attractive or athletic or popular</a:t>
            </a:r>
          </a:p>
          <a:p>
            <a:pPr marL="0" indent="0">
              <a:buNone/>
            </a:pPr>
            <a:endParaRPr lang="en-US" sz="1400" b="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429161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3551"/>
            <a:ext cx="10515600" cy="409790"/>
          </a:xfrm>
        </p:spPr>
        <p:txBody>
          <a:bodyPr/>
          <a:lstStyle/>
          <a:p>
            <a:r>
              <a:rPr lang="en-US" dirty="0"/>
              <a:t>Advertising Techniques and Their Influence on Teens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0119"/>
            <a:ext cx="10515600" cy="4168338"/>
          </a:xfrm>
        </p:spPr>
        <p:txBody>
          <a:bodyPr/>
          <a:lstStyle/>
          <a:p>
            <a:pPr marL="228600" lvl="1"/>
            <a:r>
              <a:rPr lang="en-US" sz="2800" dirty="0"/>
              <a:t>Using celebrities and athletes to endorse their products </a:t>
            </a:r>
          </a:p>
          <a:p>
            <a:pPr marL="228600" lvl="1"/>
            <a:r>
              <a:rPr lang="en-US" sz="2800" dirty="0"/>
              <a:t>Using messages that imply that everyone is doing it </a:t>
            </a:r>
          </a:p>
          <a:p>
            <a:pPr marL="228600" lvl="1"/>
            <a:r>
              <a:rPr lang="en-US" sz="2800" dirty="0"/>
              <a:t>Tracking their digital trail to determine their tastes, interests, purchases, preferences, and even location </a:t>
            </a:r>
          </a:p>
          <a:p>
            <a:pPr marL="228600" lvl="1"/>
            <a:r>
              <a:rPr lang="en-US" sz="2800" dirty="0"/>
              <a:t>Using peer influence on social media by having teen followers market their products for them </a:t>
            </a:r>
          </a:p>
        </p:txBody>
      </p:sp>
    </p:spTree>
    <p:extLst>
      <p:ext uri="{BB962C8B-B14F-4D97-AF65-F5344CB8AC3E}">
        <p14:creationId xmlns:p14="http://schemas.microsoft.com/office/powerpoint/2010/main" val="31758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4703"/>
            <a:ext cx="10515600" cy="409790"/>
          </a:xfrm>
        </p:spPr>
        <p:txBody>
          <a:bodyPr/>
          <a:lstStyle/>
          <a:p>
            <a:r>
              <a:rPr lang="en-US" dirty="0"/>
              <a:t>Healthy Alternatives to Using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4959"/>
            <a:ext cx="10515600" cy="4168338"/>
          </a:xfrm>
        </p:spPr>
        <p:txBody>
          <a:bodyPr/>
          <a:lstStyle/>
          <a:p>
            <a:r>
              <a:rPr lang="en-US" dirty="0"/>
              <a:t>Teens need to realize there are always other things to do besides drugs; sometimes, they just need to think about it ahead of time.</a:t>
            </a:r>
          </a:p>
          <a:p>
            <a:r>
              <a:rPr lang="en-US" dirty="0"/>
              <a:t>When teens are engaged in productive and healthy activities, such as sports, volunteering, and youth groups, they are much less likely to turn to drugs for fun. </a:t>
            </a:r>
          </a:p>
        </p:txBody>
      </p:sp>
    </p:spTree>
    <p:extLst>
      <p:ext uri="{BB962C8B-B14F-4D97-AF65-F5344CB8AC3E}">
        <p14:creationId xmlns:p14="http://schemas.microsoft.com/office/powerpoint/2010/main" val="305534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Communicating Using Refusal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0339"/>
            <a:ext cx="10515600" cy="4168338"/>
          </a:xfrm>
        </p:spPr>
        <p:txBody>
          <a:bodyPr/>
          <a:lstStyle/>
          <a:p>
            <a:r>
              <a:rPr lang="en-US" dirty="0"/>
              <a:t>At times, you might find yourself in a difficult situation you shouldn’t be in or don’t want to be in, such as a place where drugs are being used. </a:t>
            </a:r>
          </a:p>
          <a:p>
            <a:r>
              <a:rPr lang="en-US" dirty="0"/>
              <a:t>Being able to communicate effectively that you don’t want to use drugs is an important skill to have; this is a refusal skill. A refusal skill allows you to say no using verbal and nonverbal communication and then stick with it.</a:t>
            </a:r>
          </a:p>
        </p:txBody>
      </p:sp>
    </p:spTree>
    <p:extLst>
      <p:ext uri="{BB962C8B-B14F-4D97-AF65-F5344CB8AC3E}">
        <p14:creationId xmlns:p14="http://schemas.microsoft.com/office/powerpoint/2010/main" val="2074547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7858</TotalTime>
  <Words>465</Words>
  <Application>Microsoft Office PowerPoint</Application>
  <PresentationFormat>Widescreen</PresentationFormat>
  <Paragraphs>44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12.3  Influences on the Use of Medications and Drugs</vt:lpstr>
      <vt:lpstr>Write About It</vt:lpstr>
      <vt:lpstr>Factors That Influence the Use of Drugs</vt:lpstr>
      <vt:lpstr>Media and Advertisements</vt:lpstr>
      <vt:lpstr>Advertising Techniques and Their Influence on Teens (1 of 2)  </vt:lpstr>
      <vt:lpstr>Advertising Techniques and Their Influence on Teens (2 of 2) </vt:lpstr>
      <vt:lpstr>Healthy Alternatives to Using Drugs</vt:lpstr>
      <vt:lpstr>Communicating Using Refusal Skills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253</cp:revision>
  <cp:lastPrinted>2017-03-14T16:50:08Z</cp:lastPrinted>
  <dcterms:created xsi:type="dcterms:W3CDTF">2017-03-14T15:11:25Z</dcterms:created>
  <dcterms:modified xsi:type="dcterms:W3CDTF">2020-09-18T18:22:51Z</dcterms:modified>
</cp:coreProperties>
</file>