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1"/>
  </p:notesMasterIdLst>
  <p:handoutMasterIdLst>
    <p:handoutMasterId r:id="rId12"/>
  </p:handoutMasterIdLst>
  <p:sldIdLst>
    <p:sldId id="317" r:id="rId3"/>
    <p:sldId id="341" r:id="rId4"/>
    <p:sldId id="318" r:id="rId5"/>
    <p:sldId id="319" r:id="rId6"/>
    <p:sldId id="320" r:id="rId7"/>
    <p:sldId id="337" r:id="rId8"/>
    <p:sldId id="322" r:id="rId9"/>
    <p:sldId id="324" r:id="rId10"/>
  </p:sldIdLst>
  <p:sldSz cx="12192000" cy="6858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28" autoAdjust="0"/>
    <p:restoredTop sz="96357" autoAdjust="0"/>
  </p:normalViewPr>
  <p:slideViewPr>
    <p:cSldViewPr snapToGrid="0" snapToObjects="1">
      <p:cViewPr varScale="1">
        <p:scale>
          <a:sx n="106" d="100"/>
          <a:sy n="106" d="100"/>
        </p:scale>
        <p:origin x="144" y="1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36494" y="2387600"/>
            <a:ext cx="10919012" cy="1865313"/>
          </a:xfrm>
        </p:spPr>
        <p:txBody>
          <a:bodyPr/>
          <a:lstStyle/>
          <a:p>
            <a:r>
              <a:rPr lang="en-US" cap="none" dirty="0"/>
              <a:t>Lesson 10.3</a:t>
            </a:r>
            <a:br>
              <a:rPr lang="en-US" cap="none" dirty="0"/>
            </a:br>
            <a:r>
              <a:rPr lang="en-US" cap="none" dirty="0"/>
              <a:t>Influences and Alcohol</a:t>
            </a:r>
            <a:r>
              <a:rPr lang="en-US" dirty="0"/>
              <a:t> 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081329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26336-7531-4A26-9A4A-506E775ED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7EE03-43C4-4C8C-85CD-1D51ED067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Everyone has people in their lives who influence them.</a:t>
            </a:r>
          </a:p>
          <a:p>
            <a:r>
              <a:rPr lang="en-US" dirty="0"/>
              <a:t>Who in your life has the most influence over you?</a:t>
            </a:r>
          </a:p>
          <a:p>
            <a:r>
              <a:rPr lang="en-US" dirty="0"/>
              <a:t>Is their influence on you positive or negative?</a:t>
            </a:r>
          </a:p>
        </p:txBody>
      </p:sp>
    </p:spTree>
    <p:extLst>
      <p:ext uri="{BB962C8B-B14F-4D97-AF65-F5344CB8AC3E}">
        <p14:creationId xmlns:p14="http://schemas.microsoft.com/office/powerpoint/2010/main" val="2466743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Who Influences You to Drink or Not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someone has influence over you, they influence the decisions you make in your life. </a:t>
            </a:r>
          </a:p>
          <a:p>
            <a:r>
              <a:rPr lang="en-US" dirty="0"/>
              <a:t>Deciding whether you should drink may be easy or hard, depending on several things, such as your friends, your family members, and the media. </a:t>
            </a:r>
          </a:p>
          <a:p>
            <a:r>
              <a:rPr lang="en-US" dirty="0"/>
              <a:t>You must weigh the pros and cons.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9501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Influence of Friends and Peer Pressure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245"/>
            <a:ext cx="10515600" cy="4576678"/>
          </a:xfrm>
        </p:spPr>
        <p:txBody>
          <a:bodyPr/>
          <a:lstStyle/>
          <a:p>
            <a:r>
              <a:rPr lang="en-US" dirty="0"/>
              <a:t>Peer pressure is the pressure you feel from your friends or other teens close in age to do something you may not want to do, such as drink alcohol.</a:t>
            </a:r>
          </a:p>
          <a:p>
            <a:r>
              <a:rPr lang="en-US" dirty="0"/>
              <a:t>Peer pressure can be direct.</a:t>
            </a:r>
          </a:p>
          <a:p>
            <a:r>
              <a:rPr lang="en-US" dirty="0"/>
              <a:t>Peer pressure can be indirect.</a:t>
            </a:r>
          </a:p>
          <a:p>
            <a:r>
              <a:rPr lang="en-US" dirty="0"/>
              <a:t>Peer pressure can also be positive.</a:t>
            </a:r>
          </a:p>
          <a:p>
            <a:r>
              <a:rPr lang="en-US" dirty="0"/>
              <a:t>Friends have a large influence on the decisions you make about using or not using alcohol. So surround yourself with friends who will help you make healthy decisions not to drink alcohol.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41268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Influence of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decision to drink or not may also be influenced by your family’s alcohol use.</a:t>
            </a:r>
          </a:p>
          <a:p>
            <a:r>
              <a:rPr lang="en-US" dirty="0"/>
              <a:t>For example, if you have family members who drink, you may be more likely to begin drinking at an early age. 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63178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Influence of the Media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Alcohol advertising uses the media, celebrities, and social media to influence your decision to drink alcohol or not. </a:t>
            </a:r>
          </a:p>
          <a:p>
            <a:r>
              <a:rPr lang="en-US" dirty="0"/>
              <a:t>Streaming services, movies, and the Internet often show reality shows in which teens think they see what real people are supposed to be living like. </a:t>
            </a:r>
          </a:p>
          <a:p>
            <a:r>
              <a:rPr lang="en-US" dirty="0"/>
              <a:t>Teens may see their friends posting pictures and videos of themselves drinking. As they see their friends and peers having a good time, they are more likely to want to mimic that good time. </a:t>
            </a:r>
          </a:p>
        </p:txBody>
      </p:sp>
    </p:spTree>
    <p:extLst>
      <p:ext uri="{BB962C8B-B14F-4D97-AF65-F5344CB8AC3E}">
        <p14:creationId xmlns:p14="http://schemas.microsoft.com/office/powerpoint/2010/main" val="1824775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Your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family, friends, and role models will influence your personal values. </a:t>
            </a:r>
          </a:p>
          <a:p>
            <a:pPr lvl="1"/>
            <a:r>
              <a:rPr lang="en-US" dirty="0"/>
              <a:t>Values are the internal thoughts and feelings you have about right and wrong. </a:t>
            </a:r>
          </a:p>
          <a:p>
            <a:pPr marL="228600" lvl="1"/>
            <a:r>
              <a:rPr lang="en-US" sz="2800" dirty="0"/>
              <a:t>Values you have about drinking alcohol will influence your decision to drink or not. </a:t>
            </a:r>
          </a:p>
        </p:txBody>
      </p:sp>
    </p:spTree>
    <p:extLst>
      <p:ext uri="{BB962C8B-B14F-4D97-AF65-F5344CB8AC3E}">
        <p14:creationId xmlns:p14="http://schemas.microsoft.com/office/powerpoint/2010/main" val="2471876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Teens and Drinking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Teens are curious about alcohol, what it tastes like and how it can make them feel.</a:t>
            </a:r>
          </a:p>
          <a:p>
            <a:r>
              <a:rPr lang="en-US" dirty="0"/>
              <a:t>Teens think drinking alcohol will help them in several ways; however, in most cases, the opposite is true.</a:t>
            </a:r>
          </a:p>
          <a:p>
            <a:r>
              <a:rPr lang="en-US" dirty="0"/>
              <a:t>Real friends will respect your decision not to drink. They won’t pressure you to do something you don’t want to do.</a:t>
            </a:r>
          </a:p>
        </p:txBody>
      </p:sp>
    </p:spTree>
    <p:extLst>
      <p:ext uri="{BB962C8B-B14F-4D97-AF65-F5344CB8AC3E}">
        <p14:creationId xmlns:p14="http://schemas.microsoft.com/office/powerpoint/2010/main" val="10699676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4647</TotalTime>
  <Words>436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10.3 Influences and Alcohol </vt:lpstr>
      <vt:lpstr>Write About It</vt:lpstr>
      <vt:lpstr>Who Influences You to Drink or Not</vt:lpstr>
      <vt:lpstr>Influence of Friends and Peer Pressure</vt:lpstr>
      <vt:lpstr>Influence of Family</vt:lpstr>
      <vt:lpstr>Influence of the Media</vt:lpstr>
      <vt:lpstr>Your Values</vt:lpstr>
      <vt:lpstr>Teens and Drinking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188</cp:revision>
  <cp:lastPrinted>2017-03-14T16:50:08Z</cp:lastPrinted>
  <dcterms:created xsi:type="dcterms:W3CDTF">2017-03-14T15:11:25Z</dcterms:created>
  <dcterms:modified xsi:type="dcterms:W3CDTF">2020-09-18T18:07:46Z</dcterms:modified>
</cp:coreProperties>
</file>