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8"/>
  </p:notesMasterIdLst>
  <p:handoutMasterIdLst>
    <p:handoutMasterId r:id="rId19"/>
  </p:handoutMasterIdLst>
  <p:sldIdLst>
    <p:sldId id="291" r:id="rId3"/>
    <p:sldId id="317" r:id="rId4"/>
    <p:sldId id="292" r:id="rId5"/>
    <p:sldId id="318" r:id="rId6"/>
    <p:sldId id="309" r:id="rId7"/>
    <p:sldId id="310" r:id="rId8"/>
    <p:sldId id="311" r:id="rId9"/>
    <p:sldId id="297" r:id="rId10"/>
    <p:sldId id="298" r:id="rId11"/>
    <p:sldId id="313" r:id="rId12"/>
    <p:sldId id="312" r:id="rId13"/>
    <p:sldId id="299" r:id="rId14"/>
    <p:sldId id="315" r:id="rId15"/>
    <p:sldId id="316" r:id="rId16"/>
    <p:sldId id="301" r:id="rId17"/>
  </p:sldIdLst>
  <p:sldSz cx="12192000" cy="6858000"/>
  <p:notesSz cx="6858000" cy="9144000"/>
  <p:custDataLst>
    <p:tags r:id="rId2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23" autoAdjust="0"/>
    <p:restoredTop sz="96357" autoAdjust="0"/>
  </p:normalViewPr>
  <p:slideViewPr>
    <p:cSldViewPr snapToGrid="0" snapToObjects="1">
      <p:cViewPr varScale="1">
        <p:scale>
          <a:sx n="107" d="100"/>
          <a:sy n="107" d="100"/>
        </p:scale>
        <p:origin x="11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68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10.4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914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6523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636494" y="2387600"/>
            <a:ext cx="10919012" cy="1865313"/>
          </a:xfrm>
        </p:spPr>
        <p:txBody>
          <a:bodyPr/>
          <a:lstStyle/>
          <a:p>
            <a:r>
              <a:rPr lang="en-US" cap="none" dirty="0"/>
              <a:t>Lesson 10.2</a:t>
            </a:r>
            <a:br>
              <a:rPr lang="en-US" cap="none" dirty="0"/>
            </a:br>
            <a:r>
              <a:rPr lang="en-US" cap="none" dirty="0"/>
              <a:t>The Effects of Alcohol</a:t>
            </a:r>
            <a:r>
              <a:rPr lang="en-US" dirty="0"/>
              <a:t> </a:t>
            </a:r>
            <a:endParaRPr lang="en-US" altLang="en-US" cap="none" dirty="0">
              <a:latin typeface="Helvetica Neue Condense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57831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Short-Term Mental Effects of Alcohol Use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Short-term mental effects of drinking alcohol may last a few hours, depending on how much you have had to drink, and may include</a:t>
            </a:r>
          </a:p>
          <a:p>
            <a:pPr lvl="1"/>
            <a:r>
              <a:rPr lang="en-US" dirty="0"/>
              <a:t>difficulty with decision making,</a:t>
            </a:r>
          </a:p>
          <a:p>
            <a:pPr lvl="1"/>
            <a:r>
              <a:rPr lang="en-US" dirty="0"/>
              <a:t>engaging in inappropriate or risky behavior,</a:t>
            </a:r>
          </a:p>
          <a:p>
            <a:pPr lvl="1"/>
            <a:r>
              <a:rPr lang="en-US" dirty="0"/>
              <a:t>being less likely to recognize potential dangers, and</a:t>
            </a:r>
          </a:p>
          <a:p>
            <a:pPr lvl="1"/>
            <a:r>
              <a:rPr lang="en-US" dirty="0"/>
              <a:t>aggressive or violent behavior.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23985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Long-Term Mental Effects of Alcohol Use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Long-term mental effects of drinking alcohol may be permanent and may include</a:t>
            </a:r>
          </a:p>
          <a:p>
            <a:pPr lvl="1"/>
            <a:r>
              <a:rPr lang="en-US" dirty="0"/>
              <a:t>difficulty understanding information,</a:t>
            </a:r>
          </a:p>
          <a:p>
            <a:pPr lvl="1"/>
            <a:r>
              <a:rPr lang="en-US" dirty="0"/>
              <a:t>difficulty learning new information, or</a:t>
            </a:r>
          </a:p>
          <a:p>
            <a:pPr lvl="1"/>
            <a:r>
              <a:rPr lang="en-US" dirty="0"/>
              <a:t>an increase in the risk of developing an alcohol use disorder later in life. </a:t>
            </a:r>
          </a:p>
        </p:txBody>
      </p:sp>
    </p:spTree>
    <p:extLst>
      <p:ext uri="{BB962C8B-B14F-4D97-AF65-F5344CB8AC3E}">
        <p14:creationId xmlns:p14="http://schemas.microsoft.com/office/powerpoint/2010/main" val="3159642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Emotional Effects of Alcohol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People may choose to drink alcohol because it can initially change their mood and how they feel. </a:t>
            </a:r>
          </a:p>
          <a:p>
            <a:r>
              <a:rPr lang="en-US" dirty="0"/>
              <a:t>There are four main reasons people drink. </a:t>
            </a:r>
          </a:p>
          <a:p>
            <a:pPr lvl="1"/>
            <a:r>
              <a:rPr lang="en-US" dirty="0"/>
              <a:t>To increase a positive mood</a:t>
            </a:r>
          </a:p>
          <a:p>
            <a:pPr lvl="1"/>
            <a:r>
              <a:rPr lang="en-US" dirty="0"/>
              <a:t>To gain a social reward, such as approval of others or membership in a group</a:t>
            </a:r>
          </a:p>
          <a:p>
            <a:pPr lvl="1"/>
            <a:r>
              <a:rPr lang="en-US" dirty="0"/>
              <a:t>To reduce the pain or discomfort of negative feelings</a:t>
            </a:r>
          </a:p>
          <a:p>
            <a:pPr lvl="1"/>
            <a:r>
              <a:rPr lang="en-US" dirty="0"/>
              <a:t>To fit in </a:t>
            </a:r>
            <a:endParaRPr lang="en-US" dirty="0">
              <a:effectLst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4B77AE-81FB-4C0F-8214-A871CD5AF40C}"/>
              </a:ext>
            </a:extLst>
          </p:cNvPr>
          <p:cNvSpPr/>
          <p:nvPr/>
        </p:nvSpPr>
        <p:spPr>
          <a:xfrm>
            <a:off x="10346279" y="5668480"/>
            <a:ext cx="11288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(continued) </a:t>
            </a:r>
            <a:endParaRPr lang="en-US" sz="1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5692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Emotional Effects of Alcohol </a:t>
            </a:r>
            <a:r>
              <a:rPr lang="en-US" sz="2400" i="1" dirty="0">
                <a:latin typeface="Helvetica" pitchFamily="2" charset="0"/>
              </a:rPr>
              <a:t>(2 of 2)</a:t>
            </a:r>
            <a:r>
              <a:rPr lang="en-US" sz="2400" b="0" i="1" dirty="0">
                <a:latin typeface="Helvetica" pitchFamily="2" charset="0"/>
              </a:rPr>
              <a:t> </a:t>
            </a:r>
            <a:endParaRPr lang="en-US" sz="2400" b="0" dirty="0">
              <a:latin typeface="Helvetica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People also hope alcohol will help them be able to </a:t>
            </a:r>
          </a:p>
          <a:p>
            <a:pPr lvl="1"/>
            <a:r>
              <a:rPr lang="en-US" dirty="0"/>
              <a:t>express feelings, </a:t>
            </a:r>
          </a:p>
          <a:p>
            <a:pPr lvl="1"/>
            <a:r>
              <a:rPr lang="en-US" dirty="0"/>
              <a:t>mask feelings, or </a:t>
            </a:r>
          </a:p>
          <a:p>
            <a:pPr lvl="1"/>
            <a:r>
              <a:rPr lang="en-US" dirty="0"/>
              <a:t>avoid feelings. </a:t>
            </a:r>
          </a:p>
        </p:txBody>
      </p:sp>
    </p:spTree>
    <p:extLst>
      <p:ext uri="{BB962C8B-B14F-4D97-AF65-F5344CB8AC3E}">
        <p14:creationId xmlns:p14="http://schemas.microsoft.com/office/powerpoint/2010/main" val="4323019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Consequences of Risks of Underage Drinking</a:t>
            </a:r>
            <a:r>
              <a:rPr lang="en-US" sz="2400" i="1" dirty="0"/>
              <a:t>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may lose some of your friends.</a:t>
            </a:r>
          </a:p>
          <a:p>
            <a:r>
              <a:rPr lang="en-US" dirty="0"/>
              <a:t>Family and friends may not trust you because you may lie to them in order to drink.</a:t>
            </a:r>
          </a:p>
          <a:p>
            <a:r>
              <a:rPr lang="en-US" dirty="0"/>
              <a:t>You may have hangovers and not feel well if you drink too much.</a:t>
            </a:r>
          </a:p>
          <a:p>
            <a:r>
              <a:rPr lang="en-US" dirty="0"/>
              <a:t>You may act more impulsively, meaning you don’t think before you do something.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864796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Risk Taking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Drinking can result in making risky decisions that lead to</a:t>
            </a:r>
          </a:p>
          <a:p>
            <a:pPr lvl="1"/>
            <a:r>
              <a:rPr lang="en-US" dirty="0"/>
              <a:t>unintentional injuries, </a:t>
            </a:r>
          </a:p>
          <a:p>
            <a:pPr lvl="1"/>
            <a:r>
              <a:rPr lang="en-US" dirty="0"/>
              <a:t>violence, </a:t>
            </a:r>
          </a:p>
          <a:p>
            <a:pPr lvl="1"/>
            <a:r>
              <a:rPr lang="en-US" dirty="0"/>
              <a:t>suicide, </a:t>
            </a:r>
          </a:p>
          <a:p>
            <a:pPr lvl="1"/>
            <a:r>
              <a:rPr lang="en-US" dirty="0"/>
              <a:t>sexual risk behaviors, or </a:t>
            </a:r>
          </a:p>
          <a:p>
            <a:pPr lvl="1"/>
            <a:r>
              <a:rPr lang="en-US" dirty="0"/>
              <a:t>use of other drugs. 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7467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43111-E709-427D-87B1-C08F8DC3A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EC722-56A7-42EF-802C-1189EACFE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you know about the physical, mental, emotional, and social effects of drinking alcohol?</a:t>
            </a:r>
          </a:p>
        </p:txBody>
      </p:sp>
    </p:spTree>
    <p:extLst>
      <p:ext uri="{BB962C8B-B14F-4D97-AF65-F5344CB8AC3E}">
        <p14:creationId xmlns:p14="http://schemas.microsoft.com/office/powerpoint/2010/main" val="4195713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Signs of Alcohol Use</a:t>
            </a:r>
          </a:p>
        </p:txBody>
      </p:sp>
      <p:pic>
        <p:nvPicPr>
          <p:cNvPr id="5" name="Content Placeholder 4" descr="Your physical appearance has deteriorated and you’re not involved in things you used to do. You have trouble concentrating and an I don’t care attitude. You are argumentative, have low energy, are doing poorly in school, have different friends.">
            <a:extLst>
              <a:ext uri="{FF2B5EF4-FFF2-40B4-BE49-F238E27FC236}">
                <a16:creationId xmlns:a16="http://schemas.microsoft.com/office/drawing/2014/main" id="{064E3769-19F1-4D61-95C9-B339770430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81253" y="1808163"/>
            <a:ext cx="7829494" cy="4168775"/>
          </a:xfrm>
        </p:spPr>
      </p:pic>
    </p:spTree>
    <p:extLst>
      <p:ext uri="{BB962C8B-B14F-4D97-AF65-F5344CB8AC3E}">
        <p14:creationId xmlns:p14="http://schemas.microsoft.com/office/powerpoint/2010/main" val="2568966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86F8D-8354-4647-BBC9-7E6B43D45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Do for an Alcohol Overdose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0CF22-07AB-444B-A222-1747BE50F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alcohol overdose is when a person has drunk so much alcohol that the areas of the brain controlling basic life-support functions begin to shut down. </a:t>
            </a:r>
          </a:p>
          <a:p>
            <a:r>
              <a:rPr lang="en-US" dirty="0"/>
              <a:t>If you think someone has overdosed, call 911.</a:t>
            </a:r>
          </a:p>
          <a:p>
            <a:pPr lvl="1"/>
            <a:r>
              <a:rPr lang="en-US" dirty="0"/>
              <a:t>Do not leave them alone.</a:t>
            </a:r>
          </a:p>
          <a:p>
            <a:pPr lvl="1"/>
            <a:r>
              <a:rPr lang="en-US" dirty="0"/>
              <a:t>They may be semiconscious or unconscious.</a:t>
            </a:r>
          </a:p>
          <a:p>
            <a:pPr lvl="1"/>
            <a:r>
              <a:rPr lang="en-US" dirty="0"/>
              <a:t>Lay them on their side with their ear to the floor so that, if they vomit, it will come out of their mouth and they won’t choke on it. </a:t>
            </a:r>
          </a:p>
        </p:txBody>
      </p:sp>
    </p:spTree>
    <p:extLst>
      <p:ext uri="{BB962C8B-B14F-4D97-AF65-F5344CB8AC3E}">
        <p14:creationId xmlns:p14="http://schemas.microsoft.com/office/powerpoint/2010/main" val="2973056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1390"/>
            <a:ext cx="10515600" cy="409790"/>
          </a:xfrm>
        </p:spPr>
        <p:txBody>
          <a:bodyPr/>
          <a:lstStyle/>
          <a:p>
            <a:r>
              <a:rPr lang="en-US" dirty="0"/>
              <a:t>Factors That Influence the Effects of Alcohol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>
              <a:spcBef>
                <a:spcPts val="1200"/>
              </a:spcBef>
            </a:pPr>
            <a:r>
              <a:rPr lang="en-US" sz="2800" dirty="0"/>
              <a:t>Body size </a:t>
            </a:r>
          </a:p>
          <a:p>
            <a:pPr marL="228600" lvl="1">
              <a:spcBef>
                <a:spcPts val="1200"/>
              </a:spcBef>
            </a:pPr>
            <a:r>
              <a:rPr lang="en-US" sz="2800" dirty="0"/>
              <a:t>How fast you drink </a:t>
            </a:r>
          </a:p>
          <a:p>
            <a:pPr marL="228600" lvl="1">
              <a:spcBef>
                <a:spcPts val="1200"/>
              </a:spcBef>
            </a:pPr>
            <a:r>
              <a:rPr lang="en-US" sz="2800" dirty="0"/>
              <a:t>Food </a:t>
            </a:r>
          </a:p>
          <a:p>
            <a:pPr marL="228600" lvl="1">
              <a:spcBef>
                <a:spcPts val="1200"/>
              </a:spcBef>
            </a:pPr>
            <a:r>
              <a:rPr lang="en-US" sz="2800" dirty="0"/>
              <a:t>Medications </a:t>
            </a:r>
          </a:p>
          <a:p>
            <a:pPr marL="228600" lvl="1">
              <a:spcBef>
                <a:spcPts val="1200"/>
              </a:spcBef>
            </a:pPr>
            <a:r>
              <a:rPr lang="en-US" sz="2800" dirty="0"/>
              <a:t>How much you drink 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22415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Short-Term Physical Effects on the Body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54023"/>
            <a:ext cx="10515600" cy="4168338"/>
          </a:xfrm>
        </p:spPr>
        <p:txBody>
          <a:bodyPr/>
          <a:lstStyle/>
          <a:p>
            <a:r>
              <a:rPr lang="en-US" dirty="0"/>
              <a:t>Vision is blurred or double.</a:t>
            </a:r>
          </a:p>
          <a:p>
            <a:r>
              <a:rPr lang="en-US" dirty="0"/>
              <a:t>Sweating increases, and skin becomes flushed.</a:t>
            </a:r>
          </a:p>
          <a:p>
            <a:r>
              <a:rPr lang="en-US" dirty="0"/>
              <a:t>The more you drink, the longer it takes for your liver to metabolize the alcohol; therefore, you become drunk faster.</a:t>
            </a:r>
          </a:p>
          <a:p>
            <a:r>
              <a:rPr lang="en-US" dirty="0"/>
              <a:t>Dehydration occurs.</a:t>
            </a:r>
          </a:p>
          <a:p>
            <a:r>
              <a:rPr lang="en-US" dirty="0"/>
              <a:t>Nausea, vomiting, diarrhea, and indigestion may happen.</a:t>
            </a:r>
          </a:p>
        </p:txBody>
      </p:sp>
    </p:spTree>
    <p:extLst>
      <p:ext uri="{BB962C8B-B14F-4D97-AF65-F5344CB8AC3E}">
        <p14:creationId xmlns:p14="http://schemas.microsoft.com/office/powerpoint/2010/main" val="72719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86275"/>
            <a:ext cx="10515600" cy="409790"/>
          </a:xfrm>
        </p:spPr>
        <p:txBody>
          <a:bodyPr/>
          <a:lstStyle/>
          <a:p>
            <a:r>
              <a:rPr lang="en-US" dirty="0"/>
              <a:t>Long-Term Physical Effects on the Body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Brain damage, memory loss, or stroke</a:t>
            </a:r>
          </a:p>
          <a:p>
            <a:r>
              <a:rPr lang="en-US" dirty="0"/>
              <a:t>Cardiovascular disease and high blood pressure </a:t>
            </a:r>
          </a:p>
          <a:p>
            <a:r>
              <a:rPr lang="en-US" dirty="0"/>
              <a:t>Cirrhosis of the liver and cancer</a:t>
            </a:r>
          </a:p>
          <a:p>
            <a:r>
              <a:rPr lang="en-US" dirty="0"/>
              <a:t>Less ability to fight off infections</a:t>
            </a:r>
          </a:p>
          <a:p>
            <a:r>
              <a:rPr lang="en-US" dirty="0"/>
              <a:t>Inflamed lining and bleeding and cancer of the esophagus</a:t>
            </a:r>
          </a:p>
        </p:txBody>
      </p:sp>
    </p:spTree>
    <p:extLst>
      <p:ext uri="{BB962C8B-B14F-4D97-AF65-F5344CB8AC3E}">
        <p14:creationId xmlns:p14="http://schemas.microsoft.com/office/powerpoint/2010/main" val="4235735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Effects of Alcohol Use During Pregnancy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no safe time or amount of alcohol for a pregnant woman to drink because a baby also absorbs the effects of alcohol. </a:t>
            </a:r>
          </a:p>
          <a:p>
            <a:r>
              <a:rPr lang="en-US" dirty="0"/>
              <a:t>Drinking alcohol during pregnancy can cause</a:t>
            </a:r>
          </a:p>
          <a:p>
            <a:pPr lvl="1"/>
            <a:r>
              <a:rPr lang="en-US" dirty="0"/>
              <a:t>miscarriage;</a:t>
            </a:r>
          </a:p>
          <a:p>
            <a:pPr lvl="1"/>
            <a:r>
              <a:rPr lang="en-US" dirty="0"/>
              <a:t>stillbirth; or</a:t>
            </a:r>
          </a:p>
          <a:p>
            <a:pPr lvl="1"/>
            <a:r>
              <a:rPr lang="en-US" dirty="0"/>
              <a:t>fetal alcohol spectrum disorder, or FASD (a group of conditions that can cause physical, behavioral, and learning problems).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54267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Mental Effects of Alcohol 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Alcohol affects your brain and ability to do simple, routine tasks. </a:t>
            </a:r>
          </a:p>
          <a:p>
            <a:r>
              <a:rPr lang="en-US" dirty="0"/>
              <a:t>Even one or two drinks can affect your ability to walk, see, speak, react, and think clearly. 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249558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4663</TotalTime>
  <Words>642</Words>
  <Application>Microsoft Office PowerPoint</Application>
  <PresentationFormat>Widescreen</PresentationFormat>
  <Paragraphs>77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10.2 The Effects of Alcohol </vt:lpstr>
      <vt:lpstr>Write About It</vt:lpstr>
      <vt:lpstr>Signs of Alcohol Use</vt:lpstr>
      <vt:lpstr>What to Do for an Alcohol Overdose</vt:lpstr>
      <vt:lpstr>Factors That Influence the Effects of Alcohol</vt:lpstr>
      <vt:lpstr>Short-Term Physical Effects on the Body</vt:lpstr>
      <vt:lpstr>Long-Term Physical Effects on the Body</vt:lpstr>
      <vt:lpstr>Effects of Alcohol Use During Pregnancy</vt:lpstr>
      <vt:lpstr>Mental Effects of Alcohol Use</vt:lpstr>
      <vt:lpstr>Short-Term Mental Effects of Alcohol Use</vt:lpstr>
      <vt:lpstr>Long-Term Mental Effects of Alcohol Use</vt:lpstr>
      <vt:lpstr>Emotional Effects of Alcohol (1 of 2)</vt:lpstr>
      <vt:lpstr>Emotional Effects of Alcohol (2 of 2) </vt:lpstr>
      <vt:lpstr>Social Consequences of Risks of Underage Drinking </vt:lpstr>
      <vt:lpstr>Risk Taking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189</cp:revision>
  <cp:lastPrinted>2017-03-14T16:50:08Z</cp:lastPrinted>
  <dcterms:created xsi:type="dcterms:W3CDTF">2017-03-14T15:11:25Z</dcterms:created>
  <dcterms:modified xsi:type="dcterms:W3CDTF">2020-09-18T18:06:58Z</dcterms:modified>
</cp:coreProperties>
</file>