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270" r:id="rId3"/>
    <p:sldId id="277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07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159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9.5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298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967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9.6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808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9.2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Anger, Aggression,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and Conflict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FB52E-BD3A-4DDF-9CE1-F70FD23A6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9A49C-669E-4492-820D-023891BE9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experience a conflict how does it make you feel?</a:t>
            </a:r>
          </a:p>
          <a:p>
            <a:r>
              <a:rPr lang="en-US" dirty="0"/>
              <a:t>How do you usually handle conflict?</a:t>
            </a:r>
          </a:p>
        </p:txBody>
      </p:sp>
    </p:spTree>
    <p:extLst>
      <p:ext uri="{BB962C8B-B14F-4D97-AF65-F5344CB8AC3E}">
        <p14:creationId xmlns:p14="http://schemas.microsoft.com/office/powerpoint/2010/main" val="92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Anger and Aggression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Anger is a normal human emotion.</a:t>
            </a:r>
          </a:p>
          <a:p>
            <a:r>
              <a:rPr lang="en-US" dirty="0"/>
              <a:t>Aggression is when someone engages in a forceful action with the intent to control another person.</a:t>
            </a:r>
          </a:p>
          <a:p>
            <a:pPr lvl="1"/>
            <a:r>
              <a:rPr lang="en-US" dirty="0"/>
              <a:t>Aggression is a behavior, not an emotion.</a:t>
            </a:r>
          </a:p>
          <a:p>
            <a:pPr lvl="1"/>
            <a:r>
              <a:rPr lang="en-US" dirty="0"/>
              <a:t>Aggression is not always violent, such as in competitive sport.</a:t>
            </a:r>
          </a:p>
          <a:p>
            <a:pPr lvl="1"/>
            <a:r>
              <a:rPr lang="en-US" dirty="0"/>
              <a:t>Often, aggression is linked with violence.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Assertiveness Versus Aggression</a:t>
            </a:r>
          </a:p>
        </p:txBody>
      </p:sp>
      <p:pic>
        <p:nvPicPr>
          <p:cNvPr id="5" name="Content Placeholder 4" descr="Assertiveness: make eye contact, remain calm and open. Aggressiveness: stare and appear irritated. Assertiveness: state opinion respectfully. Aggressiveness: attack and force your opinions on others.">
            <a:extLst>
              <a:ext uri="{FF2B5EF4-FFF2-40B4-BE49-F238E27FC236}">
                <a16:creationId xmlns:a16="http://schemas.microsoft.com/office/drawing/2014/main" id="{F5614F6E-3FBC-433F-BBB3-DE0822900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64175" y="1808163"/>
            <a:ext cx="6463650" cy="4168775"/>
          </a:xfrm>
        </p:spPr>
      </p:pic>
    </p:spTree>
    <p:extLst>
      <p:ext uri="{BB962C8B-B14F-4D97-AF65-F5344CB8AC3E}">
        <p14:creationId xmlns:p14="http://schemas.microsoft.com/office/powerpoint/2010/main" val="423827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Conflict occurs when two or more people disagree on an issue and feel threatened in some way.</a:t>
            </a:r>
          </a:p>
          <a:p>
            <a:r>
              <a:rPr lang="en-US" dirty="0"/>
              <a:t>Conflict is often caused by different</a:t>
            </a:r>
          </a:p>
          <a:p>
            <a:pPr lvl="1"/>
            <a:r>
              <a:rPr lang="en-US" dirty="0"/>
              <a:t>values,</a:t>
            </a:r>
          </a:p>
          <a:p>
            <a:pPr lvl="1"/>
            <a:r>
              <a:rPr lang="en-US" dirty="0"/>
              <a:t>relationships, </a:t>
            </a:r>
          </a:p>
          <a:p>
            <a:pPr lvl="1"/>
            <a:r>
              <a:rPr lang="en-US" dirty="0"/>
              <a:t>interests, and</a:t>
            </a:r>
          </a:p>
          <a:p>
            <a:pPr lvl="1"/>
            <a:r>
              <a:rPr lang="en-US" dirty="0"/>
              <a:t>resources.</a:t>
            </a:r>
          </a:p>
        </p:txBody>
      </p:sp>
    </p:spTree>
    <p:extLst>
      <p:ext uri="{BB962C8B-B14F-4D97-AF65-F5344CB8AC3E}">
        <p14:creationId xmlns:p14="http://schemas.microsoft.com/office/powerpoint/2010/main" val="74779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don’t manage conflict, it can worsen or escalate.</a:t>
            </a:r>
          </a:p>
          <a:p>
            <a:r>
              <a:rPr lang="en-US" dirty="0"/>
              <a:t>Basic conflict management styles include</a:t>
            </a:r>
          </a:p>
          <a:p>
            <a:pPr lvl="1"/>
            <a:r>
              <a:rPr lang="en-US" dirty="0"/>
              <a:t>accommodating,</a:t>
            </a:r>
          </a:p>
          <a:p>
            <a:pPr lvl="1"/>
            <a:r>
              <a:rPr lang="en-US" dirty="0"/>
              <a:t>avoiding,</a:t>
            </a:r>
          </a:p>
          <a:p>
            <a:pPr lvl="1"/>
            <a:r>
              <a:rPr lang="en-US" dirty="0"/>
              <a:t>collaborating,</a:t>
            </a:r>
          </a:p>
          <a:p>
            <a:pPr lvl="1"/>
            <a:r>
              <a:rPr lang="en-US" dirty="0"/>
              <a:t>competing, and</a:t>
            </a:r>
          </a:p>
          <a:p>
            <a:pPr lvl="1"/>
            <a:r>
              <a:rPr lang="en-US" dirty="0"/>
              <a:t>compromising.</a:t>
            </a:r>
          </a:p>
        </p:txBody>
      </p:sp>
    </p:spTree>
    <p:extLst>
      <p:ext uri="{BB962C8B-B14F-4D97-AF65-F5344CB8AC3E}">
        <p14:creationId xmlns:p14="http://schemas.microsoft.com/office/powerpoint/2010/main" val="50120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Conflict resolution is the informal or formal process that two or more individuals or groups use to find a peaceful solution to their disagreement.</a:t>
            </a:r>
          </a:p>
          <a:p>
            <a:r>
              <a:rPr lang="en-US" dirty="0"/>
              <a:t>Conflict is unavoidable. </a:t>
            </a:r>
          </a:p>
          <a:p>
            <a:r>
              <a:rPr lang="en-US" dirty="0"/>
              <a:t>Not all conflict is bad. Conflict can motivate us to grow and appreciate others or to find solutions to problems.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09218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pic>
        <p:nvPicPr>
          <p:cNvPr id="5" name="Content Placeholder 4" descr="1. Take a deep breath and calm yourself. 2. Listen to the perspective of others. 3. Brainstorm your options. 4. Identify your best option or strategy. 5. Make a decision.">
            <a:extLst>
              <a:ext uri="{FF2B5EF4-FFF2-40B4-BE49-F238E27FC236}">
                <a16:creationId xmlns:a16="http://schemas.microsoft.com/office/drawing/2014/main" id="{81E6C33E-C006-4A31-AAD2-ADAE7EFCAE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75714" y="1808163"/>
            <a:ext cx="9440572" cy="4168775"/>
          </a:xfrm>
        </p:spPr>
      </p:pic>
    </p:spTree>
    <p:extLst>
      <p:ext uri="{BB962C8B-B14F-4D97-AF65-F5344CB8AC3E}">
        <p14:creationId xmlns:p14="http://schemas.microsoft.com/office/powerpoint/2010/main" val="2864933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232</Words>
  <Application>Microsoft Office PowerPoint</Application>
  <PresentationFormat>Widescreen</PresentationFormat>
  <Paragraphs>40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9.2 Anger, Aggression, and Conflict</vt:lpstr>
      <vt:lpstr>Write About It</vt:lpstr>
      <vt:lpstr>Anger and Aggression</vt:lpstr>
      <vt:lpstr>Assertiveness Versus Aggression</vt:lpstr>
      <vt:lpstr>Conflict</vt:lpstr>
      <vt:lpstr>Managing Conflict</vt:lpstr>
      <vt:lpstr>Conflict Resolution (1 of 2)</vt:lpstr>
      <vt:lpstr>Conflict Resolution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73</cp:revision>
  <cp:lastPrinted>2017-03-14T16:50:08Z</cp:lastPrinted>
  <dcterms:created xsi:type="dcterms:W3CDTF">2017-03-14T15:11:25Z</dcterms:created>
  <dcterms:modified xsi:type="dcterms:W3CDTF">2020-09-18T17:59:36Z</dcterms:modified>
</cp:coreProperties>
</file>