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270" r:id="rId3"/>
    <p:sldId id="277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32" autoAdjust="0"/>
    <p:restoredTop sz="96357" autoAdjust="0"/>
  </p:normalViewPr>
  <p:slideViewPr>
    <p:cSldViewPr snapToGrid="0" snapToObjects="1">
      <p:cViewPr varScale="1">
        <p:scale>
          <a:sx n="106" d="100"/>
          <a:sy n="106" d="100"/>
        </p:scale>
        <p:origin x="138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54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34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096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9.4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081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9.1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Understanding Violent Behavior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5432-5E6A-4CDE-A478-6010AD729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55C69-3E8B-4F72-A05D-422CE5E3C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might your opinion of someone else influence the way you treat that person?</a:t>
            </a:r>
          </a:p>
          <a:p>
            <a:r>
              <a:rPr lang="en-US" dirty="0"/>
              <a:t>Do you think opinions can lead to violent behavior?</a:t>
            </a:r>
          </a:p>
          <a:p>
            <a:r>
              <a:rPr lang="en-US" dirty="0"/>
              <a:t>How so?</a:t>
            </a:r>
          </a:p>
        </p:txBody>
      </p:sp>
    </p:spTree>
    <p:extLst>
      <p:ext uri="{BB962C8B-B14F-4D97-AF65-F5344CB8AC3E}">
        <p14:creationId xmlns:p14="http://schemas.microsoft.com/office/powerpoint/2010/main" val="244379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Violent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includes the use of words or actions to cause or threaten to cause injury to someone or something.</a:t>
            </a:r>
          </a:p>
          <a:p>
            <a:r>
              <a:rPr lang="en-US" dirty="0"/>
              <a:t>It may be</a:t>
            </a:r>
          </a:p>
          <a:p>
            <a:pPr lvl="1"/>
            <a:r>
              <a:rPr lang="en-US" dirty="0"/>
              <a:t>physical violence,</a:t>
            </a:r>
          </a:p>
          <a:p>
            <a:pPr lvl="1"/>
            <a:r>
              <a:rPr lang="en-US" dirty="0"/>
              <a:t>sexual violence, or</a:t>
            </a:r>
          </a:p>
          <a:p>
            <a:pPr lvl="1"/>
            <a:r>
              <a:rPr lang="en-US" dirty="0"/>
              <a:t>emotional violence.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Influences on Violent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offender is who commits the violence.</a:t>
            </a:r>
          </a:p>
          <a:p>
            <a:r>
              <a:rPr lang="en-US" dirty="0"/>
              <a:t>The victim is who is on the receiving end of the violence.</a:t>
            </a:r>
          </a:p>
          <a:p>
            <a:r>
              <a:rPr lang="en-US" dirty="0"/>
              <a:t>Violent behavior is linked to</a:t>
            </a:r>
          </a:p>
          <a:p>
            <a:pPr lvl="1"/>
            <a:r>
              <a:rPr lang="en-US" dirty="0"/>
              <a:t>personal and social influences, such as peer pressure, gangs, bias, and alcohol abuse and</a:t>
            </a:r>
          </a:p>
          <a:p>
            <a:pPr lvl="1"/>
            <a:r>
              <a:rPr lang="en-US" dirty="0"/>
              <a:t>family and community influences, such as substance abuse and violence in the home, poverty, and high crime rates.</a:t>
            </a:r>
          </a:p>
        </p:txBody>
      </p:sp>
    </p:spTree>
    <p:extLst>
      <p:ext uri="{BB962C8B-B14F-4D97-AF65-F5344CB8AC3E}">
        <p14:creationId xmlns:p14="http://schemas.microsoft.com/office/powerpoint/2010/main" val="392974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Prejudice, Bias, and Intolerance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Prejudice is having an opinion about something or someone that is not based in reason or actual experience.</a:t>
            </a:r>
          </a:p>
          <a:p>
            <a:r>
              <a:rPr lang="en-US" dirty="0"/>
              <a:t>Bias is treating a person, thing, or group differently based on how we think about them.</a:t>
            </a:r>
          </a:p>
          <a:p>
            <a:r>
              <a:rPr lang="en-US" dirty="0"/>
              <a:t>Intolerance is when we don’t examine our prejudices and biases and are unwilling to accept the beliefs or behaviors of others. Intolerance can lead to hate and violence.</a:t>
            </a:r>
          </a:p>
        </p:txBody>
      </p:sp>
    </p:spTree>
    <p:extLst>
      <p:ext uri="{BB962C8B-B14F-4D97-AF65-F5344CB8AC3E}">
        <p14:creationId xmlns:p14="http://schemas.microsoft.com/office/powerpoint/2010/main" val="95878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of Violent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Violent behavior can lead to</a:t>
            </a:r>
          </a:p>
          <a:p>
            <a:pPr lvl="1"/>
            <a:r>
              <a:rPr lang="en-US" dirty="0"/>
              <a:t>emotional and mental disorders, such as anxiety and depression;</a:t>
            </a:r>
          </a:p>
          <a:p>
            <a:pPr lvl="1"/>
            <a:r>
              <a:rPr lang="en-US" dirty="0"/>
              <a:t>injury, illness, and death;</a:t>
            </a:r>
          </a:p>
          <a:p>
            <a:pPr lvl="1"/>
            <a:r>
              <a:rPr lang="en-US" dirty="0"/>
              <a:t>substance abuse;</a:t>
            </a:r>
          </a:p>
          <a:p>
            <a:pPr lvl="1"/>
            <a:r>
              <a:rPr lang="en-US" dirty="0"/>
              <a:t>suicide; and</a:t>
            </a:r>
          </a:p>
          <a:p>
            <a:pPr lvl="1"/>
            <a:r>
              <a:rPr lang="en-US" dirty="0"/>
              <a:t>jail time, job loss, and more violence (offender).</a:t>
            </a:r>
          </a:p>
        </p:txBody>
      </p:sp>
    </p:spTree>
    <p:extLst>
      <p:ext uri="{BB962C8B-B14F-4D97-AF65-F5344CB8AC3E}">
        <p14:creationId xmlns:p14="http://schemas.microsoft.com/office/powerpoint/2010/main" val="1196597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Violence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Individuals and relationships</a:t>
            </a:r>
          </a:p>
          <a:p>
            <a:pPr lvl="1"/>
            <a:r>
              <a:rPr lang="en-US" dirty="0"/>
              <a:t>Examine your attitudes, beliefs, and behaviors.</a:t>
            </a:r>
          </a:p>
          <a:p>
            <a:pPr lvl="1"/>
            <a:r>
              <a:rPr lang="en-US" dirty="0"/>
              <a:t>Accept and celebrate differences.</a:t>
            </a:r>
          </a:p>
          <a:p>
            <a:pPr lvl="1"/>
            <a:r>
              <a:rPr lang="en-US" dirty="0"/>
              <a:t>Surround yourself with supportive people.</a:t>
            </a:r>
          </a:p>
          <a:p>
            <a:r>
              <a:rPr lang="en-US" dirty="0"/>
              <a:t>Community and society</a:t>
            </a:r>
          </a:p>
          <a:p>
            <a:pPr lvl="1"/>
            <a:r>
              <a:rPr lang="en-US" dirty="0"/>
              <a:t>Reduce social isolation.</a:t>
            </a:r>
          </a:p>
          <a:p>
            <a:pPr lvl="1"/>
            <a:r>
              <a:rPr lang="en-US" dirty="0"/>
              <a:t>Promote tolerance.</a:t>
            </a:r>
          </a:p>
          <a:p>
            <a:pPr lvl="1"/>
            <a:r>
              <a:rPr lang="en-US" dirty="0"/>
              <a:t>Develop policies and laws that promote equity.</a:t>
            </a:r>
          </a:p>
        </p:txBody>
      </p:sp>
    </p:spTree>
    <p:extLst>
      <p:ext uri="{BB962C8B-B14F-4D97-AF65-F5344CB8AC3E}">
        <p14:creationId xmlns:p14="http://schemas.microsoft.com/office/powerpoint/2010/main" val="2488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 With Respect</a:t>
            </a:r>
          </a:p>
        </p:txBody>
      </p:sp>
      <p:pic>
        <p:nvPicPr>
          <p:cNvPr id="5" name="Content Placeholder 4" descr="R: recognize. E: eliminate. S: speak with. P: practice. E: earn C: consider T: take time.">
            <a:extLst>
              <a:ext uri="{FF2B5EF4-FFF2-40B4-BE49-F238E27FC236}">
                <a16:creationId xmlns:a16="http://schemas.microsoft.com/office/drawing/2014/main" id="{CE254763-2137-49F2-AA28-8E98D7ACFA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62805" y="1699521"/>
            <a:ext cx="5066389" cy="4533833"/>
          </a:xfrm>
        </p:spPr>
      </p:pic>
    </p:spTree>
    <p:extLst>
      <p:ext uri="{BB962C8B-B14F-4D97-AF65-F5344CB8AC3E}">
        <p14:creationId xmlns:p14="http://schemas.microsoft.com/office/powerpoint/2010/main" val="2768629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313</Words>
  <Application>Microsoft Office PowerPoint</Application>
  <PresentationFormat>Widescreen</PresentationFormat>
  <Paragraphs>42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9.1 Understanding Violent Behavior</vt:lpstr>
      <vt:lpstr>Write About It</vt:lpstr>
      <vt:lpstr>Violent Behavior</vt:lpstr>
      <vt:lpstr>Influences on Violent Behavior</vt:lpstr>
      <vt:lpstr>Prejudice, Bias, and Intolerance</vt:lpstr>
      <vt:lpstr>Consequences of Violent Behavior</vt:lpstr>
      <vt:lpstr>Preventing Violence</vt:lpstr>
      <vt:lpstr>Communicating With Respect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78</cp:revision>
  <cp:lastPrinted>2017-03-14T16:50:08Z</cp:lastPrinted>
  <dcterms:created xsi:type="dcterms:W3CDTF">2017-03-14T15:11:25Z</dcterms:created>
  <dcterms:modified xsi:type="dcterms:W3CDTF">2020-09-18T17:56:57Z</dcterms:modified>
</cp:coreProperties>
</file>