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12"/>
  </p:notesMasterIdLst>
  <p:handoutMasterIdLst>
    <p:handoutMasterId r:id="rId13"/>
  </p:handoutMasterIdLst>
  <p:sldIdLst>
    <p:sldId id="270" r:id="rId3"/>
    <p:sldId id="290" r:id="rId4"/>
    <p:sldId id="279" r:id="rId5"/>
    <p:sldId id="292" r:id="rId6"/>
    <p:sldId id="293" r:id="rId7"/>
    <p:sldId id="289" r:id="rId8"/>
    <p:sldId id="281" r:id="rId9"/>
    <p:sldId id="294" r:id="rId10"/>
    <p:sldId id="295" r:id="rId11"/>
  </p:sldIdLst>
  <p:sldSz cx="12192000" cy="6858000"/>
  <p:notesSz cx="6858000" cy="9144000"/>
  <p:custDataLst>
    <p:tags r:id="rId1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071" autoAdjust="0"/>
    <p:restoredTop sz="96357" autoAdjust="0"/>
  </p:normalViewPr>
  <p:slideViewPr>
    <p:cSldViewPr snapToGrid="0" snapToObjects="1">
      <p:cViewPr varScale="1">
        <p:scale>
          <a:sx n="107" d="100"/>
          <a:sy n="107" d="100"/>
        </p:scale>
        <p:origin x="114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34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6.11 Your thoughts, emotions, physiology, and behaviors are all connected.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6946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414617" y="2387600"/>
            <a:ext cx="11362765" cy="1865313"/>
          </a:xfrm>
        </p:spPr>
        <p:txBody>
          <a:bodyPr/>
          <a:lstStyle/>
          <a:p>
            <a:pPr eaLnBrk="1" hangingPunct="1"/>
            <a:r>
              <a:rPr lang="en-US" cap="none" dirty="0"/>
              <a:t>Lesson 6.4 </a:t>
            </a:r>
            <a:br>
              <a:rPr lang="en-US" cap="none" dirty="0"/>
            </a:br>
            <a:r>
              <a:rPr lang="en-US" cap="none" dirty="0"/>
              <a:t>Controlling Your Emotions</a:t>
            </a:r>
            <a:endParaRPr lang="en-US" altLang="en-US" cap="none" dirty="0">
              <a:latin typeface="Helvetica Neue Condense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E4587-4DE3-40CA-9368-3670E1155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C1CFF-793F-4A34-B1B6-9A836931E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was the last time you felt angry or frustrated?</a:t>
            </a:r>
          </a:p>
          <a:p>
            <a:r>
              <a:rPr lang="en-US" dirty="0"/>
              <a:t>What did you do about it?</a:t>
            </a:r>
          </a:p>
        </p:txBody>
      </p:sp>
    </p:spTree>
    <p:extLst>
      <p:ext uri="{BB962C8B-B14F-4D97-AF65-F5344CB8AC3E}">
        <p14:creationId xmlns:p14="http://schemas.microsoft.com/office/powerpoint/2010/main" val="3570756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Impulsive Behavior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9985"/>
            <a:ext cx="10515600" cy="4168338"/>
          </a:xfrm>
        </p:spPr>
        <p:txBody>
          <a:bodyPr/>
          <a:lstStyle/>
          <a:p>
            <a:r>
              <a:rPr lang="en-US" dirty="0"/>
              <a:t>Impulsiveness is when you act suddenly while ignoring the consequences of the decision or behavior.</a:t>
            </a:r>
          </a:p>
          <a:p>
            <a:r>
              <a:rPr lang="en-US" dirty="0"/>
              <a:t>Groupthink occurs when you make decisions as a group in a way that discourages individual responsibility.  </a:t>
            </a:r>
          </a:p>
          <a:p>
            <a:r>
              <a:rPr lang="en-US" dirty="0"/>
              <a:t>Impulsive behaviors are usually dangerous or risky.</a:t>
            </a:r>
          </a:p>
        </p:txBody>
      </p:sp>
    </p:spTree>
    <p:extLst>
      <p:ext uri="{BB962C8B-B14F-4D97-AF65-F5344CB8AC3E}">
        <p14:creationId xmlns:p14="http://schemas.microsoft.com/office/powerpoint/2010/main" val="3036837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541F6-FBFC-4E4C-B3BB-128831EAB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Impulsive Behavior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6347D5-EA8F-42F2-881D-F6EBE8373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Being dishonest</a:t>
            </a:r>
          </a:p>
          <a:p>
            <a:r>
              <a:rPr lang="en-US" dirty="0"/>
              <a:t>Breaking the rules</a:t>
            </a:r>
          </a:p>
          <a:p>
            <a:r>
              <a:rPr lang="en-US" dirty="0"/>
              <a:t>Running away</a:t>
            </a:r>
          </a:p>
          <a:p>
            <a:r>
              <a:rPr lang="en-US" dirty="0"/>
              <a:t>Stealing</a:t>
            </a:r>
          </a:p>
          <a:p>
            <a:r>
              <a:rPr lang="en-US" dirty="0"/>
              <a:t>Having tantrums</a:t>
            </a:r>
          </a:p>
          <a:p>
            <a:r>
              <a:rPr lang="en-US" dirty="0"/>
              <a:t>Destroying property when angry</a:t>
            </a:r>
          </a:p>
          <a:p>
            <a:r>
              <a:rPr lang="en-US" dirty="0"/>
              <a:t>Gambling</a:t>
            </a:r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206404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AC30D-15EC-444D-84FE-F778CDF86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Impulsive Behavior </a:t>
            </a:r>
            <a:r>
              <a:rPr lang="en-US" sz="2400" i="1" dirty="0"/>
              <a:t>(2 of 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51F28-866C-413F-869A-C41E1C0B59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drugs</a:t>
            </a:r>
          </a:p>
          <a:p>
            <a:r>
              <a:rPr lang="en-US" dirty="0"/>
              <a:t>Being verbally aggressive </a:t>
            </a:r>
          </a:p>
          <a:p>
            <a:r>
              <a:rPr lang="en-US" dirty="0"/>
              <a:t>Drinking alcohol</a:t>
            </a:r>
          </a:p>
          <a:p>
            <a:r>
              <a:rPr lang="en-US" dirty="0"/>
              <a:t>Punching something</a:t>
            </a:r>
          </a:p>
          <a:p>
            <a:r>
              <a:rPr lang="en-US" dirty="0"/>
              <a:t>Overeating</a:t>
            </a:r>
          </a:p>
          <a:p>
            <a:r>
              <a:rPr lang="en-US" dirty="0"/>
              <a:t>Cyberbullying</a:t>
            </a:r>
          </a:p>
          <a:p>
            <a:r>
              <a:rPr lang="en-US" dirty="0"/>
              <a:t>Cutting or other self-harming behaviors</a:t>
            </a:r>
          </a:p>
        </p:txBody>
      </p:sp>
    </p:spTree>
    <p:extLst>
      <p:ext uri="{BB962C8B-B14F-4D97-AF65-F5344CB8AC3E}">
        <p14:creationId xmlns:p14="http://schemas.microsoft.com/office/powerpoint/2010/main" val="2847768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F8E39-5AB7-443A-83E7-E97199342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Emotions Control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1217E-FF51-4405-ADF2-EF5AE1E85E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Impulsive behaviors happen when we don’t have full control over our emotions.</a:t>
            </a:r>
          </a:p>
        </p:txBody>
      </p:sp>
      <p:pic>
        <p:nvPicPr>
          <p:cNvPr id="5" name="Picture 4" descr="Situation: Friend ignores you. Thought: She doesn’t like me. Emotions: Sad, angry. Physiology: Heart races, dry mouth, shaky hands. Behaviors: impulsive post, isolation.">
            <a:extLst>
              <a:ext uri="{FF2B5EF4-FFF2-40B4-BE49-F238E27FC236}">
                <a16:creationId xmlns:a16="http://schemas.microsoft.com/office/drawing/2014/main" id="{6DCCA020-AC0A-4592-9F49-6AFEBE4022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376" y="3206200"/>
            <a:ext cx="10747248" cy="2682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701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06628"/>
            <a:ext cx="10515600" cy="679838"/>
          </a:xfrm>
        </p:spPr>
        <p:txBody>
          <a:bodyPr/>
          <a:lstStyle/>
          <a:p>
            <a:r>
              <a:rPr lang="en-US" dirty="0"/>
              <a:t>Taking Control of Your Emotions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72137"/>
            <a:ext cx="10515600" cy="3939316"/>
          </a:xfrm>
        </p:spPr>
        <p:txBody>
          <a:bodyPr/>
          <a:lstStyle/>
          <a:p>
            <a:r>
              <a:rPr lang="en-US" dirty="0"/>
              <a:t>It is important to learn how to control your emotions, especially when you feel angry or frustrated. </a:t>
            </a:r>
          </a:p>
          <a:p>
            <a:r>
              <a:rPr lang="en-US" dirty="0"/>
              <a:t>We all feel urges and extreme emotions now and then. It is okay to feel; in fact, feeling things deeply probably means that you care.</a:t>
            </a:r>
          </a:p>
          <a:p>
            <a:r>
              <a:rPr lang="en-US" dirty="0"/>
              <a:t>The challenge is not in trying to avoid emotions; it is in learning to apply the brakes before you respond recklessly to what you feel.</a:t>
            </a:r>
          </a:p>
        </p:txBody>
      </p:sp>
    </p:spTree>
    <p:extLst>
      <p:ext uri="{BB962C8B-B14F-4D97-AF65-F5344CB8AC3E}">
        <p14:creationId xmlns:p14="http://schemas.microsoft.com/office/powerpoint/2010/main" val="2562128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24900-33F6-48A9-A96C-A0DA1C6D8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Healthy Ways to Manage Emotions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BB217D-8811-4BAC-AB5D-C000F16A2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Breathe and pause. </a:t>
            </a:r>
          </a:p>
          <a:p>
            <a:r>
              <a:rPr lang="en-US" dirty="0"/>
              <a:t>Collect your thoughts.</a:t>
            </a:r>
          </a:p>
          <a:p>
            <a:r>
              <a:rPr lang="en-US" dirty="0"/>
              <a:t>Express your anger calmly. </a:t>
            </a:r>
          </a:p>
          <a:p>
            <a:r>
              <a:rPr lang="en-US" dirty="0"/>
              <a:t>Take a time-out.</a:t>
            </a:r>
          </a:p>
          <a:p>
            <a:r>
              <a:rPr lang="en-US" dirty="0"/>
              <a:t>Stop your thoughts.</a:t>
            </a:r>
          </a:p>
          <a:p>
            <a:r>
              <a:rPr lang="en-US" dirty="0"/>
              <a:t>Distract yourself.</a:t>
            </a:r>
          </a:p>
          <a:p>
            <a:r>
              <a:rPr lang="en-US" dirty="0"/>
              <a:t>Listen actively and carefully.</a:t>
            </a:r>
          </a:p>
          <a:p>
            <a:r>
              <a:rPr lang="en-US" dirty="0"/>
              <a:t>Practice empathy.</a:t>
            </a:r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59237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6F708-83B1-48C4-9DE6-230CE2BEE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Healthy Ways to Manage Emotions </a:t>
            </a:r>
            <a:r>
              <a:rPr lang="en-US" sz="2400" i="1" dirty="0"/>
              <a:t>(2 of 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1FAD3-108D-4EE5-B68F-BD3F28362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regular physical activity.</a:t>
            </a:r>
          </a:p>
          <a:p>
            <a:r>
              <a:rPr lang="en-US" dirty="0"/>
              <a:t>Focus on solving the problem.</a:t>
            </a:r>
          </a:p>
          <a:p>
            <a:r>
              <a:rPr lang="en-US" dirty="0"/>
              <a:t>Forgive and let it go.</a:t>
            </a:r>
          </a:p>
          <a:p>
            <a:r>
              <a:rPr lang="en-US" dirty="0"/>
              <a:t>Try to laugh about it.</a:t>
            </a:r>
          </a:p>
          <a:p>
            <a:r>
              <a:rPr lang="en-US" dirty="0"/>
              <a:t>Keep a journal.</a:t>
            </a:r>
          </a:p>
          <a:p>
            <a:r>
              <a:rPr lang="en-US" dirty="0"/>
              <a:t>Seek help if you need it.</a:t>
            </a:r>
          </a:p>
        </p:txBody>
      </p:sp>
    </p:spTree>
    <p:extLst>
      <p:ext uri="{BB962C8B-B14F-4D97-AF65-F5344CB8AC3E}">
        <p14:creationId xmlns:p14="http://schemas.microsoft.com/office/powerpoint/2010/main" val="10181532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6108</TotalTime>
  <Words>326</Words>
  <Application>Microsoft Office PowerPoint</Application>
  <PresentationFormat>Widescreen</PresentationFormat>
  <Paragraphs>51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6.4  Controlling Your Emotions</vt:lpstr>
      <vt:lpstr>Write About It</vt:lpstr>
      <vt:lpstr>Impulsive Behavior</vt:lpstr>
      <vt:lpstr>Examples of Impulsive Behavior (1 of 2)</vt:lpstr>
      <vt:lpstr>Examples of Impulsive Behavior (2 of 2)</vt:lpstr>
      <vt:lpstr>When Emotions Control You</vt:lpstr>
      <vt:lpstr>Taking Control of Your Emotions</vt:lpstr>
      <vt:lpstr>Healthy Ways to Manage Emotions (1 of 2)</vt:lpstr>
      <vt:lpstr>Healthy Ways to Manage Emotions (2 of 2)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240</cp:revision>
  <cp:lastPrinted>2017-03-14T16:50:08Z</cp:lastPrinted>
  <dcterms:created xsi:type="dcterms:W3CDTF">2017-03-14T15:11:25Z</dcterms:created>
  <dcterms:modified xsi:type="dcterms:W3CDTF">2020-09-18T15:32:19Z</dcterms:modified>
</cp:coreProperties>
</file>