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1"/>
  </p:notesMasterIdLst>
  <p:handoutMasterIdLst>
    <p:handoutMasterId r:id="rId12"/>
  </p:handoutMasterIdLst>
  <p:sldIdLst>
    <p:sldId id="270" r:id="rId3"/>
    <p:sldId id="291" r:id="rId4"/>
    <p:sldId id="279" r:id="rId5"/>
    <p:sldId id="280" r:id="rId6"/>
    <p:sldId id="282" r:id="rId7"/>
    <p:sldId id="289" r:id="rId8"/>
    <p:sldId id="290" r:id="rId9"/>
    <p:sldId id="286" r:id="rId10"/>
  </p:sldIdLst>
  <p:sldSz cx="12192000" cy="6858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6357" autoAdjust="0"/>
  </p:normalViewPr>
  <p:slideViewPr>
    <p:cSldViewPr snapToGrid="0" snapToObjects="1">
      <p:cViewPr varScale="1">
        <p:scale>
          <a:sx n="110" d="100"/>
          <a:sy n="110" d="100"/>
        </p:scale>
        <p:origin x="5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5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6.3 </a:t>
            </a:r>
            <a:br>
              <a:rPr lang="en-US" cap="none" dirty="0"/>
            </a:br>
            <a:r>
              <a:rPr lang="en-US" cap="none" dirty="0"/>
              <a:t>Building Resilience and Grit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FC1C3-7305-452D-BC5E-3F83F9E82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73D41-C4A0-40B2-8312-F77F1FC16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someone in your life who can keep going even when things aren’t going the way they want them to.</a:t>
            </a:r>
          </a:p>
          <a:p>
            <a:r>
              <a:rPr lang="en-US" dirty="0"/>
              <a:t>What do you think gives them this type of strength or ability?</a:t>
            </a:r>
          </a:p>
        </p:txBody>
      </p:sp>
    </p:spTree>
    <p:extLst>
      <p:ext uri="{BB962C8B-B14F-4D97-AF65-F5344CB8AC3E}">
        <p14:creationId xmlns:p14="http://schemas.microsoft.com/office/powerpoint/2010/main" val="381034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2379"/>
            <a:ext cx="10515600" cy="409790"/>
          </a:xfrm>
        </p:spPr>
        <p:txBody>
          <a:bodyPr/>
          <a:lstStyle/>
          <a:p>
            <a:r>
              <a:rPr lang="en-US" dirty="0"/>
              <a:t>What Is Resilience?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5500"/>
            <a:ext cx="10515600" cy="4168338"/>
          </a:xfrm>
        </p:spPr>
        <p:txBody>
          <a:bodyPr/>
          <a:lstStyle/>
          <a:p>
            <a:r>
              <a:rPr lang="en-US" dirty="0"/>
              <a:t>Resilience is your ability to bounce back from a difficult or stressful situation. </a:t>
            </a:r>
          </a:p>
          <a:p>
            <a:r>
              <a:rPr lang="en-US" dirty="0"/>
              <a:t>Resilience is not a trait; it is a skill. A trait is something you are born with, such as your hair or eye color. A skill is something you can develop and improve with effort.</a:t>
            </a:r>
          </a:p>
          <a:p>
            <a:r>
              <a:rPr lang="en-US" dirty="0"/>
              <a:t>People with resilience have better emotional health and higher satisfaction with their lives. </a:t>
            </a:r>
          </a:p>
        </p:txBody>
      </p:sp>
    </p:spTree>
    <p:extLst>
      <p:ext uri="{BB962C8B-B14F-4D97-AF65-F5344CB8AC3E}">
        <p14:creationId xmlns:p14="http://schemas.microsoft.com/office/powerpoint/2010/main" val="303683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The Seven Cs of Resilience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8972"/>
            <a:ext cx="10515600" cy="4168338"/>
          </a:xfrm>
        </p:spPr>
        <p:txBody>
          <a:bodyPr/>
          <a:lstStyle/>
          <a:p>
            <a:r>
              <a:rPr lang="en-US" dirty="0"/>
              <a:t>Competence</a:t>
            </a:r>
          </a:p>
          <a:p>
            <a:r>
              <a:rPr lang="en-US" dirty="0"/>
              <a:t>Confidence</a:t>
            </a:r>
          </a:p>
          <a:p>
            <a:r>
              <a:rPr lang="en-US" dirty="0"/>
              <a:t>Connection</a:t>
            </a:r>
          </a:p>
          <a:p>
            <a:r>
              <a:rPr lang="en-US" dirty="0"/>
              <a:t>Character</a:t>
            </a:r>
          </a:p>
          <a:p>
            <a:r>
              <a:rPr lang="en-US" dirty="0"/>
              <a:t>Contribution</a:t>
            </a:r>
          </a:p>
          <a:p>
            <a:r>
              <a:rPr lang="en-US" dirty="0"/>
              <a:t>Coping</a:t>
            </a:r>
          </a:p>
          <a:p>
            <a:r>
              <a:rPr lang="en-US" dirty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1755988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3902"/>
            <a:ext cx="10515600" cy="409790"/>
          </a:xfrm>
        </p:spPr>
        <p:txBody>
          <a:bodyPr/>
          <a:lstStyle/>
          <a:p>
            <a:r>
              <a:rPr lang="en-US" dirty="0"/>
              <a:t>Grit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2846"/>
            <a:ext cx="10515600" cy="4168338"/>
          </a:xfrm>
        </p:spPr>
        <p:txBody>
          <a:bodyPr/>
          <a:lstStyle/>
          <a:p>
            <a:r>
              <a:rPr lang="en-US" dirty="0"/>
              <a:t>Another important aspect of good emotional health is grit. If you have grit, you have the dedication and passion to achieve long-term goals. </a:t>
            </a:r>
          </a:p>
          <a:p>
            <a:r>
              <a:rPr lang="en-US" dirty="0"/>
              <a:t>Grit is also known as mental toughness. </a:t>
            </a:r>
          </a:p>
          <a:p>
            <a:r>
              <a:rPr lang="en-US" dirty="0"/>
              <a:t>Grit and resilience are related. </a:t>
            </a:r>
          </a:p>
          <a:p>
            <a:r>
              <a:rPr lang="en-US" dirty="0"/>
              <a:t>You need grit when you are exhausted and the road ahead of you is still long. </a:t>
            </a:r>
          </a:p>
        </p:txBody>
      </p:sp>
    </p:spTree>
    <p:extLst>
      <p:ext uri="{BB962C8B-B14F-4D97-AF65-F5344CB8AC3E}">
        <p14:creationId xmlns:p14="http://schemas.microsoft.com/office/powerpoint/2010/main" val="391488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F6AF6-5989-4915-9938-964FD05CD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Grit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B163E-18C8-44EA-A9C8-256F3B285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Grit is linked to </a:t>
            </a:r>
          </a:p>
          <a:p>
            <a:pPr lvl="1"/>
            <a:r>
              <a:rPr lang="en-US" dirty="0"/>
              <a:t>having courage,</a:t>
            </a:r>
          </a:p>
          <a:p>
            <a:pPr lvl="1"/>
            <a:r>
              <a:rPr lang="en-US" dirty="0"/>
              <a:t>being conscientious,</a:t>
            </a:r>
          </a:p>
          <a:p>
            <a:pPr lvl="1"/>
            <a:r>
              <a:rPr lang="en-US" dirty="0"/>
              <a:t>persevering,</a:t>
            </a:r>
          </a:p>
          <a:p>
            <a:pPr lvl="1"/>
            <a:r>
              <a:rPr lang="en-US" dirty="0"/>
              <a:t>being resilient, and</a:t>
            </a:r>
          </a:p>
          <a:p>
            <a:pPr lvl="1"/>
            <a:r>
              <a:rPr lang="en-US" dirty="0"/>
              <a:t>pursuing excellence.</a:t>
            </a:r>
          </a:p>
        </p:txBody>
      </p:sp>
    </p:spTree>
    <p:extLst>
      <p:ext uri="{BB962C8B-B14F-4D97-AF65-F5344CB8AC3E}">
        <p14:creationId xmlns:p14="http://schemas.microsoft.com/office/powerpoint/2010/main" val="1234341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EC98D-97B3-4CCB-912D-EFB032798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Growth Mindset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3077D-CEE6-4904-99AB-53A91268F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believe that you can develop your talents and skills, that you can learn and grow through any situation, then you have a growth mindset. </a:t>
            </a:r>
          </a:p>
          <a:p>
            <a:r>
              <a:rPr lang="en-US" dirty="0"/>
              <a:t>If you give up because you assume you are just never going to be smart enough to learn math, you have a fixed mindset. This mindset causes you to give up or to lose confidence in situations. </a:t>
            </a:r>
          </a:p>
          <a:p>
            <a:r>
              <a:rPr lang="en-US" dirty="0"/>
              <a:t>Students who have a growth mindset do better in school and develop more resilience.</a:t>
            </a:r>
          </a:p>
        </p:txBody>
      </p:sp>
    </p:spTree>
    <p:extLst>
      <p:ext uri="{BB962C8B-B14F-4D97-AF65-F5344CB8AC3E}">
        <p14:creationId xmlns:p14="http://schemas.microsoft.com/office/powerpoint/2010/main" val="1153520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5053"/>
            <a:ext cx="10515600" cy="409790"/>
          </a:xfrm>
        </p:spPr>
        <p:txBody>
          <a:bodyPr/>
          <a:lstStyle/>
          <a:p>
            <a:r>
              <a:rPr lang="en-US" dirty="0"/>
              <a:t>Self-Talk for Resilience, Grit, and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6620"/>
            <a:ext cx="10515600" cy="4168338"/>
          </a:xfrm>
        </p:spPr>
        <p:txBody>
          <a:bodyPr/>
          <a:lstStyle/>
          <a:p>
            <a:r>
              <a:rPr lang="en-US" dirty="0"/>
              <a:t>Self-talk is the messages we send to ourselves; it is our inner conversation with ourselves. </a:t>
            </a:r>
          </a:p>
          <a:p>
            <a:r>
              <a:rPr lang="en-US" dirty="0"/>
              <a:t>Self-talk can be negative or positive. </a:t>
            </a:r>
          </a:p>
          <a:p>
            <a:r>
              <a:rPr lang="en-US" dirty="0"/>
              <a:t>By learning to recognize negative self-talk, we can challenge and change these messages and the feelings they create. </a:t>
            </a:r>
          </a:p>
          <a:p>
            <a:r>
              <a:rPr lang="en-US" dirty="0"/>
              <a:t>Negative self-talk has some well-known patterns that we tend to fall victim to. </a:t>
            </a:r>
          </a:p>
        </p:txBody>
      </p:sp>
    </p:spTree>
    <p:extLst>
      <p:ext uri="{BB962C8B-B14F-4D97-AF65-F5344CB8AC3E}">
        <p14:creationId xmlns:p14="http://schemas.microsoft.com/office/powerpoint/2010/main" val="34434472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7383</TotalTime>
  <Words>361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6.3  Building Resilience and Grit</vt:lpstr>
      <vt:lpstr>Write About It</vt:lpstr>
      <vt:lpstr>What Is Resilience?</vt:lpstr>
      <vt:lpstr>The Seven Cs of Resilience</vt:lpstr>
      <vt:lpstr>Grit</vt:lpstr>
      <vt:lpstr>Developing Grit</vt:lpstr>
      <vt:lpstr>Growth Mindset</vt:lpstr>
      <vt:lpstr>Self-Talk for Resilience, Grit, and Growth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234</cp:revision>
  <cp:lastPrinted>2017-03-14T16:50:08Z</cp:lastPrinted>
  <dcterms:created xsi:type="dcterms:W3CDTF">2017-03-14T15:11:25Z</dcterms:created>
  <dcterms:modified xsi:type="dcterms:W3CDTF">2020-09-18T15:30:36Z</dcterms:modified>
</cp:coreProperties>
</file>