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6" r:id="rId2"/>
  </p:sldMasterIdLst>
  <p:notesMasterIdLst>
    <p:notesMasterId r:id="rId14"/>
  </p:notesMasterIdLst>
  <p:handoutMasterIdLst>
    <p:handoutMasterId r:id="rId15"/>
  </p:handoutMasterIdLst>
  <p:sldIdLst>
    <p:sldId id="270" r:id="rId3"/>
    <p:sldId id="299" r:id="rId4"/>
    <p:sldId id="279" r:id="rId5"/>
    <p:sldId id="290" r:id="rId6"/>
    <p:sldId id="300" r:id="rId7"/>
    <p:sldId id="291" r:id="rId8"/>
    <p:sldId id="292" r:id="rId9"/>
    <p:sldId id="293" r:id="rId10"/>
    <p:sldId id="294" r:id="rId11"/>
    <p:sldId id="297" r:id="rId12"/>
    <p:sldId id="298" r:id="rId13"/>
  </p:sldIdLst>
  <p:sldSz cx="12192000" cy="6858000"/>
  <p:notesSz cx="6858000" cy="9144000"/>
  <p:custDataLst>
    <p:tags r:id="rId16"/>
  </p:custDataLst>
  <p:defaultTextStyle>
    <a:defPPr>
      <a:defRPr lang="en-US"/>
    </a:defPPr>
    <a:lvl1pPr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5pPr>
    <a:lvl6pPr marL="2286000" algn="l" defTabSz="914400" rtl="0" eaLnBrk="1" latinLnBrk="0" hangingPunct="1">
      <a:defRPr kern="1200">
        <a:solidFill>
          <a:schemeClr val="tx1"/>
        </a:solidFill>
        <a:latin typeface="Franklin Gothic Book" panose="020B0503020102020204" pitchFamily="34" charset="0"/>
        <a:ea typeface="+mn-ea"/>
        <a:cs typeface="+mn-cs"/>
      </a:defRPr>
    </a:lvl6pPr>
    <a:lvl7pPr marL="2743200" algn="l" defTabSz="914400" rtl="0" eaLnBrk="1" latinLnBrk="0" hangingPunct="1">
      <a:defRPr kern="1200">
        <a:solidFill>
          <a:schemeClr val="tx1"/>
        </a:solidFill>
        <a:latin typeface="Franklin Gothic Book" panose="020B0503020102020204" pitchFamily="34" charset="0"/>
        <a:ea typeface="+mn-ea"/>
        <a:cs typeface="+mn-cs"/>
      </a:defRPr>
    </a:lvl7pPr>
    <a:lvl8pPr marL="3200400" algn="l" defTabSz="914400" rtl="0" eaLnBrk="1" latinLnBrk="0" hangingPunct="1">
      <a:defRPr kern="1200">
        <a:solidFill>
          <a:schemeClr val="tx1"/>
        </a:solidFill>
        <a:latin typeface="Franklin Gothic Book" panose="020B0503020102020204" pitchFamily="34" charset="0"/>
        <a:ea typeface="+mn-ea"/>
        <a:cs typeface="+mn-cs"/>
      </a:defRPr>
    </a:lvl8pPr>
    <a:lvl9pPr marL="3657600" algn="l" defTabSz="914400" rtl="0" eaLnBrk="1" latinLnBrk="0" hangingPunct="1">
      <a:defRPr kern="1200">
        <a:solidFill>
          <a:schemeClr val="tx1"/>
        </a:solidFill>
        <a:latin typeface="Franklin Gothic Book" panose="020B05030201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6BC"/>
    <a:srgbClr val="D7D7D7"/>
    <a:srgbClr val="069E51"/>
    <a:srgbClr val="6A6A6A"/>
    <a:srgbClr val="B93737"/>
    <a:srgbClr val="F49C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071" autoAdjust="0"/>
    <p:restoredTop sz="96357" autoAdjust="0"/>
  </p:normalViewPr>
  <p:slideViewPr>
    <p:cSldViewPr snapToGrid="0" snapToObjects="1">
      <p:cViewPr varScale="1">
        <p:scale>
          <a:sx n="107" d="100"/>
          <a:sy n="107" d="100"/>
        </p:scale>
        <p:origin x="114" y="16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87A2C252-5688-44A0-BFF9-CFA8D34B8E5E}" type="datetimeFigureOut">
              <a:rPr lang="en-US" altLang="en-US"/>
              <a:pPr>
                <a:defRPr/>
              </a:pPr>
              <a:t>9/18/2020</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D254FF0-9A45-4C62-8064-44E4CC66855D}"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itchFamily="34" charset="0"/>
              </a:defRPr>
            </a:lvl1pPr>
          </a:lstStyle>
          <a:p>
            <a:pPr>
              <a:defRPr/>
            </a:pPr>
            <a:fld id="{96CCC59E-CCE7-404B-AA4E-0DEAD720DA9F}" type="datetimeFigureOut">
              <a:rPr lang="en-US" altLang="en-US"/>
              <a:pPr>
                <a:defRPr/>
              </a:pPr>
              <a:t>9/18/2020</a:t>
            </a:fld>
            <a:endParaRPr lang="en-US"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9D8F4014-75F9-474D-8DFA-11374318636E}"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6.5</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5</a:t>
            </a:fld>
            <a:endParaRPr lang="en-US" altLang="en-US"/>
          </a:p>
        </p:txBody>
      </p:sp>
    </p:spTree>
    <p:extLst>
      <p:ext uri="{BB962C8B-B14F-4D97-AF65-F5344CB8AC3E}">
        <p14:creationId xmlns:p14="http://schemas.microsoft.com/office/powerpoint/2010/main" val="1193088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6</a:t>
            </a:fld>
            <a:endParaRPr lang="en-US" altLang="en-US"/>
          </a:p>
        </p:txBody>
      </p:sp>
    </p:spTree>
    <p:extLst>
      <p:ext uri="{BB962C8B-B14F-4D97-AF65-F5344CB8AC3E}">
        <p14:creationId xmlns:p14="http://schemas.microsoft.com/office/powerpoint/2010/main" val="6616833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6.8 Positive self-esteem is associated with healthy behaviors, and low self-esteem negatively affects health and wellness.</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8</a:t>
            </a:fld>
            <a:endParaRPr lang="en-US" altLang="en-US"/>
          </a:p>
        </p:txBody>
      </p:sp>
    </p:spTree>
    <p:extLst>
      <p:ext uri="{BB962C8B-B14F-4D97-AF65-F5344CB8AC3E}">
        <p14:creationId xmlns:p14="http://schemas.microsoft.com/office/powerpoint/2010/main" val="37671542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87158"/>
            <a:ext cx="9144000" cy="1866319"/>
          </a:xfrm>
          <a:prstGeom prst="rect">
            <a:avLst/>
          </a:prstGeom>
        </p:spPr>
        <p:txBody>
          <a:bodyPr anchor="t"/>
          <a:lstStyle>
            <a:lvl1pPr algn="ctr">
              <a:defRPr sz="6000" b="1" i="0" cap="all" baseline="0">
                <a:ln>
                  <a:noFill/>
                </a:ln>
                <a:solidFill>
                  <a:srgbClr val="3766BC"/>
                </a:solidFill>
                <a:latin typeface="Helvetica Neue Condensed" charset="0"/>
              </a:defRPr>
            </a:lvl1pPr>
          </a:lstStyle>
          <a:p>
            <a:r>
              <a:rPr lang="en-US"/>
              <a:t>Click to edit Master title style</a:t>
            </a:r>
            <a:endParaRPr lang="en-US" dirty="0"/>
          </a:p>
        </p:txBody>
      </p:sp>
      <p:sp>
        <p:nvSpPr>
          <p:cNvPr id="3" name="Subtitle 2"/>
          <p:cNvSpPr>
            <a:spLocks noGrp="1"/>
          </p:cNvSpPr>
          <p:nvPr>
            <p:ph type="subTitle" idx="1"/>
          </p:nvPr>
        </p:nvSpPr>
        <p:spPr>
          <a:xfrm>
            <a:off x="1524000" y="1975134"/>
            <a:ext cx="9144000" cy="412024"/>
          </a:xfrm>
        </p:spPr>
        <p:txBody>
          <a:bodyPr>
            <a:normAutofit/>
          </a:bodyPr>
          <a:lstStyle>
            <a:lvl1pPr marL="0" indent="0" algn="ctr">
              <a:buNone/>
              <a:defRPr sz="2200" cap="all" baseline="0">
                <a:solidFill>
                  <a:srgbClr val="6A6A6A"/>
                </a:solidFill>
                <a:latin typeface="Helvetica Neue"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Content Placeholder 7"/>
          <p:cNvSpPr>
            <a:spLocks noGrp="1"/>
          </p:cNvSpPr>
          <p:nvPr>
            <p:ph sz="quarter" idx="10"/>
          </p:nvPr>
        </p:nvSpPr>
        <p:spPr>
          <a:xfrm>
            <a:off x="0" y="5845552"/>
            <a:ext cx="12192000" cy="457277"/>
          </a:xfrm>
        </p:spPr>
        <p:txBody>
          <a:bodyPr>
            <a:normAutofit/>
          </a:bodyPr>
          <a:lstStyle>
            <a:lvl1pPr marL="0" indent="0" algn="ctr">
              <a:buFontTx/>
              <a:buNone/>
              <a:defRPr sz="1800" baseline="0">
                <a:solidFill>
                  <a:srgbClr val="D7D7D7"/>
                </a:solidFill>
              </a:defRPr>
            </a:lvl1pPr>
          </a:lstStyle>
          <a:p>
            <a:pPr lvl="0"/>
            <a:r>
              <a:rPr lang="en-US"/>
              <a:t>Edit Master text styles</a:t>
            </a:r>
          </a:p>
        </p:txBody>
      </p:sp>
    </p:spTree>
    <p:extLst>
      <p:ext uri="{BB962C8B-B14F-4D97-AF65-F5344CB8AC3E}">
        <p14:creationId xmlns:p14="http://schemas.microsoft.com/office/powerpoint/2010/main" val="382023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AB519A-78B7-4C0F-8A15-E9B5323AC18E}" type="datetimeFigureOut">
              <a:rPr lang="en-US" altLang="en-US"/>
              <a:pPr>
                <a:defRPr/>
              </a:pPr>
              <a:t>9/18/2020</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fld id="{3FAA1434-A6A6-46B9-BAF2-FED71B7A5BEC}" type="slidenum">
              <a:rPr lang="en-US" altLang="en-US"/>
              <a:pPr/>
              <a:t>‹#›</a:t>
            </a:fld>
            <a:endParaRPr lang="en-US" altLang="en-US"/>
          </a:p>
        </p:txBody>
      </p:sp>
    </p:spTree>
    <p:extLst>
      <p:ext uri="{BB962C8B-B14F-4D97-AF65-F5344CB8AC3E}">
        <p14:creationId xmlns:p14="http://schemas.microsoft.com/office/powerpoint/2010/main" val="2080850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C56E29B-72B0-4DFE-BAF8-4FA4CD0AE990}"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E4F52ED4-BC79-47BF-8A23-39D94FF7F8D7}" type="slidenum">
              <a:rPr lang="en-US" altLang="en-US"/>
              <a:pPr/>
              <a:t>‹#›</a:t>
            </a:fld>
            <a:endParaRPr lang="en-US" altLang="en-US"/>
          </a:p>
        </p:txBody>
      </p:sp>
    </p:spTree>
    <p:extLst>
      <p:ext uri="{BB962C8B-B14F-4D97-AF65-F5344CB8AC3E}">
        <p14:creationId xmlns:p14="http://schemas.microsoft.com/office/powerpoint/2010/main" val="4129021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63273E4-1673-4F49-A000-75434E831798}"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F52C659B-36D2-41BC-8F83-C5BFD5B89924}" type="slidenum">
              <a:rPr lang="en-US" altLang="en-US"/>
              <a:pPr/>
              <a:t>‹#›</a:t>
            </a:fld>
            <a:endParaRPr lang="en-US" altLang="en-US"/>
          </a:p>
        </p:txBody>
      </p:sp>
    </p:spTree>
    <p:extLst>
      <p:ext uri="{BB962C8B-B14F-4D97-AF65-F5344CB8AC3E}">
        <p14:creationId xmlns:p14="http://schemas.microsoft.com/office/powerpoint/2010/main" val="329168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1297C10-F4CF-4AAF-9394-2137F383A334}"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10FCE6-E227-4E91-84F8-5EF6FA89DEE0}" type="slidenum">
              <a:rPr lang="en-US" altLang="en-US"/>
              <a:pPr/>
              <a:t>‹#›</a:t>
            </a:fld>
            <a:endParaRPr lang="en-US" altLang="en-US"/>
          </a:p>
        </p:txBody>
      </p:sp>
    </p:spTree>
    <p:extLst>
      <p:ext uri="{BB962C8B-B14F-4D97-AF65-F5344CB8AC3E}">
        <p14:creationId xmlns:p14="http://schemas.microsoft.com/office/powerpoint/2010/main" val="3276217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6566095-A1A3-4C98-A61E-8857A55537CF}"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C1A75FD8-31B5-4DD0-A600-3D54C457EDB7}" type="slidenum">
              <a:rPr lang="en-US" altLang="en-US"/>
              <a:pPr/>
              <a:t>‹#›</a:t>
            </a:fld>
            <a:endParaRPr lang="en-US" altLang="en-US"/>
          </a:p>
        </p:txBody>
      </p:sp>
    </p:spTree>
    <p:extLst>
      <p:ext uri="{BB962C8B-B14F-4D97-AF65-F5344CB8AC3E}">
        <p14:creationId xmlns:p14="http://schemas.microsoft.com/office/powerpoint/2010/main" val="113619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a:prstGeom prst="rect">
            <a:avLst/>
          </a:prstGeom>
        </p:spPr>
        <p:txBody>
          <a:bodyPr lIns="0" tIns="0" rIns="0" bIns="0">
            <a:noAutofit/>
          </a:bodyPr>
          <a:lstStyle>
            <a:lvl1pPr algn="ctr">
              <a:defRPr sz="3800" b="1" i="0" cap="none" baseline="0">
                <a:solidFill>
                  <a:srgbClr val="3766BC"/>
                </a:solidFill>
                <a:latin typeface="Helvetica Neue Condensed" charset="0"/>
              </a:defRPr>
            </a:lvl1pPr>
          </a:lstStyle>
          <a:p>
            <a:r>
              <a:rPr lang="en-US"/>
              <a:t>Click to edit Master title style</a:t>
            </a:r>
            <a:endParaRPr lang="en-US" dirty="0"/>
          </a:p>
        </p:txBody>
      </p:sp>
      <p:sp>
        <p:nvSpPr>
          <p:cNvPr id="3" name="Content Placeholder 2"/>
          <p:cNvSpPr>
            <a:spLocks noGrp="1"/>
          </p:cNvSpPr>
          <p:nvPr>
            <p:ph idx="1"/>
          </p:nvPr>
        </p:nvSpPr>
        <p:spPr>
          <a:xfrm>
            <a:off x="838200" y="1807919"/>
            <a:ext cx="10515600" cy="4168338"/>
          </a:xfrm>
        </p:spPr>
        <p:txBody>
          <a:bodyPr>
            <a:noAutofit/>
          </a:bodyPr>
          <a:lstStyle>
            <a:lvl1pPr>
              <a:defRPr b="1" baseline="0">
                <a:latin typeface="Helvetica" pitchFamily="34" charset="0"/>
              </a:defRPr>
            </a:lvl1pPr>
            <a:lvl2pPr>
              <a:defRPr b="1" baseline="0">
                <a:latin typeface="Helvetica" pitchFamily="34" charset="0"/>
              </a:defRPr>
            </a:lvl2pPr>
            <a:lvl3pPr>
              <a:defRPr b="1">
                <a:latin typeface="Helvetica" pitchFamily="34" charset="0"/>
              </a:defRPr>
            </a:lvl3pPr>
            <a:lvl4pPr>
              <a:defRPr b="1" baseline="0">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897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41954"/>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41953"/>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838200" y="969560"/>
            <a:ext cx="10515600" cy="409790"/>
          </a:xfrm>
          <a:prstGeom prst="rect">
            <a:avLst/>
          </a:prstGeom>
        </p:spPr>
        <p:txBody>
          <a:bodyPr lIns="0" tIns="0" rIns="0" bIns="0">
            <a:normAutofit/>
          </a:bodyPr>
          <a:lstStyle>
            <a:lvl1pPr algn="ctr">
              <a:defRPr sz="3800" b="1" i="0" baseline="0">
                <a:solidFill>
                  <a:srgbClr val="3766BC"/>
                </a:solidFill>
                <a:latin typeface="Helvetica Neue Condensed" charset="0"/>
              </a:defRPr>
            </a:lvl1pPr>
          </a:lstStyle>
          <a:p>
            <a:r>
              <a:rPr lang="en-US" dirty="0"/>
              <a:t>Click to edit Master title style</a:t>
            </a:r>
          </a:p>
        </p:txBody>
      </p:sp>
    </p:spTree>
    <p:extLst>
      <p:ext uri="{BB962C8B-B14F-4D97-AF65-F5344CB8AC3E}">
        <p14:creationId xmlns:p14="http://schemas.microsoft.com/office/powerpoint/2010/main" val="2105059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A37BA7D-B68D-4CAB-B007-9C48419216CD}"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7474A3-2782-4698-B0C3-200C78EED7DD}" type="slidenum">
              <a:rPr lang="en-US" altLang="en-US"/>
              <a:pPr/>
              <a:t>‹#›</a:t>
            </a:fld>
            <a:endParaRPr lang="en-US" altLang="en-US"/>
          </a:p>
        </p:txBody>
      </p:sp>
    </p:spTree>
    <p:extLst>
      <p:ext uri="{BB962C8B-B14F-4D97-AF65-F5344CB8AC3E}">
        <p14:creationId xmlns:p14="http://schemas.microsoft.com/office/powerpoint/2010/main" val="3754330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6D9FC19-6F6B-40BB-A551-5B23405E1A22}"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AD8DB88A-3BFC-43D6-A0B9-1F9382ED257F}" type="slidenum">
              <a:rPr lang="en-US" altLang="en-US"/>
              <a:pPr/>
              <a:t>‹#›</a:t>
            </a:fld>
            <a:endParaRPr lang="en-US" altLang="en-US"/>
          </a:p>
        </p:txBody>
      </p:sp>
    </p:spTree>
    <p:extLst>
      <p:ext uri="{BB962C8B-B14F-4D97-AF65-F5344CB8AC3E}">
        <p14:creationId xmlns:p14="http://schemas.microsoft.com/office/powerpoint/2010/main" val="3042760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E08C940-C326-4E22-A072-F58D9986B6CC}"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AC6C458-612D-410B-A23A-38C22B1AD289}" type="slidenum">
              <a:rPr lang="en-US" altLang="en-US"/>
              <a:pPr/>
              <a:t>‹#›</a:t>
            </a:fld>
            <a:endParaRPr lang="en-US" altLang="en-US"/>
          </a:p>
        </p:txBody>
      </p:sp>
    </p:spTree>
    <p:extLst>
      <p:ext uri="{BB962C8B-B14F-4D97-AF65-F5344CB8AC3E}">
        <p14:creationId xmlns:p14="http://schemas.microsoft.com/office/powerpoint/2010/main" val="3925558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F0B050E1-B9F5-47B8-8A5F-7ADCF818B579}"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728573AA-BCB7-4BEE-8B0C-22CEC8BA2796}" type="slidenum">
              <a:rPr lang="en-US" altLang="en-US"/>
              <a:pPr/>
              <a:t>‹#›</a:t>
            </a:fld>
            <a:endParaRPr lang="en-US" altLang="en-US"/>
          </a:p>
        </p:txBody>
      </p:sp>
    </p:spTree>
    <p:extLst>
      <p:ext uri="{BB962C8B-B14F-4D97-AF65-F5344CB8AC3E}">
        <p14:creationId xmlns:p14="http://schemas.microsoft.com/office/powerpoint/2010/main" val="2546376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1056B03A-8A4D-4B18-85EA-C920101115C2}" type="datetimeFigureOut">
              <a:rPr lang="en-US" altLang="en-US"/>
              <a:pPr>
                <a:defRPr/>
              </a:pPr>
              <a:t>9/18/2020</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fld id="{891E2BBD-6DFD-4051-B524-3C412915A2BF}" type="slidenum">
              <a:rPr lang="en-US" altLang="en-US"/>
              <a:pPr/>
              <a:t>‹#›</a:t>
            </a:fld>
            <a:endParaRPr lang="en-US" altLang="en-US"/>
          </a:p>
        </p:txBody>
      </p:sp>
    </p:spTree>
    <p:extLst>
      <p:ext uri="{BB962C8B-B14F-4D97-AF65-F5344CB8AC3E}">
        <p14:creationId xmlns:p14="http://schemas.microsoft.com/office/powerpoint/2010/main" val="3185609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23BF81C-7F74-4E4D-BD97-843E430D1755}" type="datetimeFigureOut">
              <a:rPr lang="en-US" altLang="en-US"/>
              <a:pPr>
                <a:defRPr/>
              </a:pPr>
              <a:t>9/18/2020</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fld id="{1981CFFC-F819-4CCF-95AB-0B72F07DC821}" type="slidenum">
              <a:rPr lang="en-US" altLang="en-US"/>
              <a:pPr/>
              <a:t>‹#›</a:t>
            </a:fld>
            <a:endParaRPr lang="en-US" altLang="en-US"/>
          </a:p>
        </p:txBody>
      </p:sp>
    </p:spTree>
    <p:extLst>
      <p:ext uri="{BB962C8B-B14F-4D97-AF65-F5344CB8AC3E}">
        <p14:creationId xmlns:p14="http://schemas.microsoft.com/office/powerpoint/2010/main" val="37291336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7" name="Title Placeholder 8"/>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Franklin Gothic Medium" pitchFamily="34" charset="0"/>
        </a:defRPr>
      </a:lvl2pPr>
      <a:lvl3pPr algn="l" rtl="0" eaLnBrk="0" fontAlgn="base" hangingPunct="0">
        <a:lnSpc>
          <a:spcPct val="90000"/>
        </a:lnSpc>
        <a:spcBef>
          <a:spcPct val="0"/>
        </a:spcBef>
        <a:spcAft>
          <a:spcPct val="0"/>
        </a:spcAft>
        <a:defRPr sz="4400">
          <a:solidFill>
            <a:schemeClr val="tx1"/>
          </a:solidFill>
          <a:latin typeface="Franklin Gothic Medium" pitchFamily="34" charset="0"/>
        </a:defRPr>
      </a:lvl3pPr>
      <a:lvl4pPr algn="l" rtl="0" eaLnBrk="0" fontAlgn="base" hangingPunct="0">
        <a:lnSpc>
          <a:spcPct val="90000"/>
        </a:lnSpc>
        <a:spcBef>
          <a:spcPct val="0"/>
        </a:spcBef>
        <a:spcAft>
          <a:spcPct val="0"/>
        </a:spcAft>
        <a:defRPr sz="4400">
          <a:solidFill>
            <a:schemeClr val="tx1"/>
          </a:solidFill>
          <a:latin typeface="Franklin Gothic Medium" pitchFamily="34" charset="0"/>
        </a:defRPr>
      </a:lvl4pPr>
      <a:lvl5pPr algn="l" rtl="0" eaLnBrk="0" fontAlgn="base" hangingPunct="0">
        <a:lnSpc>
          <a:spcPct val="90000"/>
        </a:lnSpc>
        <a:spcBef>
          <a:spcPct val="0"/>
        </a:spcBef>
        <a:spcAft>
          <a:spcPct val="0"/>
        </a:spcAft>
        <a:defRPr sz="4400">
          <a:solidFill>
            <a:schemeClr val="tx1"/>
          </a:solidFill>
          <a:latin typeface="Franklin Gothic Medium" pitchFamily="34" charset="0"/>
        </a:defRPr>
      </a:lvl5pPr>
      <a:lvl6pPr marL="457200" algn="l" rtl="0" fontAlgn="base">
        <a:lnSpc>
          <a:spcPct val="90000"/>
        </a:lnSpc>
        <a:spcBef>
          <a:spcPct val="0"/>
        </a:spcBef>
        <a:spcAft>
          <a:spcPct val="0"/>
        </a:spcAft>
        <a:defRPr sz="4400">
          <a:solidFill>
            <a:schemeClr val="tx1"/>
          </a:solidFill>
          <a:latin typeface="Franklin Gothic Medium" pitchFamily="34" charset="0"/>
        </a:defRPr>
      </a:lvl6pPr>
      <a:lvl7pPr marL="914400" algn="l" rtl="0" fontAlgn="base">
        <a:lnSpc>
          <a:spcPct val="90000"/>
        </a:lnSpc>
        <a:spcBef>
          <a:spcPct val="0"/>
        </a:spcBef>
        <a:spcAft>
          <a:spcPct val="0"/>
        </a:spcAft>
        <a:defRPr sz="4400">
          <a:solidFill>
            <a:schemeClr val="tx1"/>
          </a:solidFill>
          <a:latin typeface="Franklin Gothic Medium" pitchFamily="34" charset="0"/>
        </a:defRPr>
      </a:lvl7pPr>
      <a:lvl8pPr marL="1371600" algn="l" rtl="0" fontAlgn="base">
        <a:lnSpc>
          <a:spcPct val="90000"/>
        </a:lnSpc>
        <a:spcBef>
          <a:spcPct val="0"/>
        </a:spcBef>
        <a:spcAft>
          <a:spcPct val="0"/>
        </a:spcAft>
        <a:defRPr sz="4400">
          <a:solidFill>
            <a:schemeClr val="tx1"/>
          </a:solidFill>
          <a:latin typeface="Franklin Gothic Medium" pitchFamily="34" charset="0"/>
        </a:defRPr>
      </a:lvl8pPr>
      <a:lvl9pPr marL="1828800" algn="l" rtl="0" fontAlgn="base">
        <a:lnSpc>
          <a:spcPct val="90000"/>
        </a:lnSpc>
        <a:spcBef>
          <a:spcPct val="0"/>
        </a:spcBef>
        <a:spcAft>
          <a:spcPct val="0"/>
        </a:spcAft>
        <a:defRPr sz="4400">
          <a:solidFill>
            <a:schemeClr val="tx1"/>
          </a:solidFill>
          <a:latin typeface="Franklin Gothic Medium"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itchFamily="34" charset="0"/>
              </a:defRPr>
            </a:lvl1pPr>
          </a:lstStyle>
          <a:p>
            <a:pPr>
              <a:defRPr/>
            </a:pPr>
            <a:fld id="{BE4AE11F-9285-4F6F-A6B2-1A6388682792}" type="datetimeFigureOut">
              <a:rPr lang="en-US" altLang="en-US"/>
              <a:pPr>
                <a:defRPr/>
              </a:pPr>
              <a:t>9/18/2020</a:t>
            </a:fld>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smtClean="0">
                <a:solidFill>
                  <a:srgbClr val="898989"/>
                </a:solidFill>
                <a:latin typeface="Calibri" pitchFamily="34" charset="0"/>
              </a:defRPr>
            </a:lvl1pPr>
          </a:lstStyle>
          <a:p>
            <a:pPr>
              <a:defRPr/>
            </a:pPr>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A8AA81F6-E4F9-4273-BDEA-24C02A580AF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rtl="0" eaLnBrk="0" fontAlgn="base" hangingPunct="0">
        <a:lnSpc>
          <a:spcPct val="90000"/>
        </a:lnSpc>
        <a:spcBef>
          <a:spcPct val="0"/>
        </a:spcBef>
        <a:spcAft>
          <a:spcPct val="0"/>
        </a:spcAft>
        <a:defRPr sz="3800" kern="1200">
          <a:solidFill>
            <a:srgbClr val="3766BC"/>
          </a:solidFill>
          <a:latin typeface="Helvetica Neue Condensed" charset="0"/>
          <a:ea typeface="+mj-ea"/>
          <a:cs typeface="+mj-cs"/>
        </a:defRPr>
      </a:lvl1pPr>
      <a:lvl2pPr algn="l" rtl="0" eaLnBrk="0" fontAlgn="base" hangingPunct="0">
        <a:lnSpc>
          <a:spcPct val="90000"/>
        </a:lnSpc>
        <a:spcBef>
          <a:spcPct val="0"/>
        </a:spcBef>
        <a:spcAft>
          <a:spcPct val="0"/>
        </a:spcAft>
        <a:defRPr sz="3800">
          <a:solidFill>
            <a:srgbClr val="3766BC"/>
          </a:solidFill>
          <a:latin typeface="Helvetica Neue Condensed"/>
        </a:defRPr>
      </a:lvl2pPr>
      <a:lvl3pPr algn="l" rtl="0" eaLnBrk="0" fontAlgn="base" hangingPunct="0">
        <a:lnSpc>
          <a:spcPct val="90000"/>
        </a:lnSpc>
        <a:spcBef>
          <a:spcPct val="0"/>
        </a:spcBef>
        <a:spcAft>
          <a:spcPct val="0"/>
        </a:spcAft>
        <a:defRPr sz="3800">
          <a:solidFill>
            <a:srgbClr val="3766BC"/>
          </a:solidFill>
          <a:latin typeface="Helvetica Neue Condensed"/>
        </a:defRPr>
      </a:lvl3pPr>
      <a:lvl4pPr algn="l" rtl="0" eaLnBrk="0" fontAlgn="base" hangingPunct="0">
        <a:lnSpc>
          <a:spcPct val="90000"/>
        </a:lnSpc>
        <a:spcBef>
          <a:spcPct val="0"/>
        </a:spcBef>
        <a:spcAft>
          <a:spcPct val="0"/>
        </a:spcAft>
        <a:defRPr sz="3800">
          <a:solidFill>
            <a:srgbClr val="3766BC"/>
          </a:solidFill>
          <a:latin typeface="Helvetica Neue Condensed"/>
        </a:defRPr>
      </a:lvl4pPr>
      <a:lvl5pPr algn="l" rtl="0" eaLnBrk="0" fontAlgn="base" hangingPunct="0">
        <a:lnSpc>
          <a:spcPct val="90000"/>
        </a:lnSpc>
        <a:spcBef>
          <a:spcPct val="0"/>
        </a:spcBef>
        <a:spcAft>
          <a:spcPct val="0"/>
        </a:spcAft>
        <a:defRPr sz="3800">
          <a:solidFill>
            <a:srgbClr val="3766BC"/>
          </a:solidFill>
          <a:latin typeface="Helvetica Neue Condensed"/>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Bold"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Bold"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Bold"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414617" y="2387600"/>
            <a:ext cx="11362765" cy="1865313"/>
          </a:xfrm>
        </p:spPr>
        <p:txBody>
          <a:bodyPr/>
          <a:lstStyle/>
          <a:p>
            <a:pPr eaLnBrk="1" hangingPunct="1"/>
            <a:r>
              <a:rPr lang="en-US" cap="none" dirty="0"/>
              <a:t>Lesson 6.2 </a:t>
            </a:r>
            <a:br>
              <a:rPr lang="en-US" cap="none" dirty="0"/>
            </a:br>
            <a:r>
              <a:rPr lang="en-US" cap="none" dirty="0"/>
              <a:t>Being Yourself</a:t>
            </a:r>
            <a:endParaRPr lang="en-US" altLang="en-US" cap="none" dirty="0">
              <a:latin typeface="Helvetica Neue Condensed"/>
            </a:endParaRPr>
          </a:p>
        </p:txBody>
      </p:sp>
      <p:sp>
        <p:nvSpPr>
          <p:cNvPr id="3" name="Subtitle 2"/>
          <p:cNvSpPr>
            <a:spLocks noGrp="1"/>
          </p:cNvSpPr>
          <p:nvPr>
            <p:ph type="subTitle" idx="1"/>
          </p:nvPr>
        </p:nvSpPr>
        <p:spPr>
          <a:xfrm>
            <a:off x="1524000" y="1974850"/>
            <a:ext cx="9144000" cy="412750"/>
          </a:xfrm>
        </p:spPr>
        <p:txBody>
          <a:bodyPr rtlCol="0"/>
          <a:lstStyle/>
          <a:p>
            <a:pPr eaLnBrk="1" fontAlgn="auto" hangingPunct="1">
              <a:spcAft>
                <a:spcPts val="0"/>
              </a:spcAft>
              <a:buFont typeface="Arial"/>
              <a:buNone/>
              <a:defRPr/>
            </a:pPr>
            <a:r>
              <a:rPr lang="en-US" dirty="0"/>
              <a:t>Chapter </a:t>
            </a:r>
            <a:r>
              <a:rPr lang="en-US" b="1" dirty="0"/>
              <a:t>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p:spPr>
        <p:txBody>
          <a:bodyPr/>
          <a:lstStyle/>
          <a:p>
            <a:r>
              <a:rPr lang="en-US" dirty="0"/>
              <a:t>Busting Your Self-Esteem and Self-Image</a:t>
            </a:r>
          </a:p>
        </p:txBody>
      </p:sp>
      <p:sp>
        <p:nvSpPr>
          <p:cNvPr id="3" name="Content Placeholder 2"/>
          <p:cNvSpPr>
            <a:spLocks noGrp="1"/>
          </p:cNvSpPr>
          <p:nvPr>
            <p:ph idx="1"/>
          </p:nvPr>
        </p:nvSpPr>
        <p:spPr>
          <a:xfrm>
            <a:off x="838200" y="1838950"/>
            <a:ext cx="10515600" cy="4168338"/>
          </a:xfrm>
        </p:spPr>
        <p:txBody>
          <a:bodyPr/>
          <a:lstStyle/>
          <a:p>
            <a:r>
              <a:rPr lang="en-US" dirty="0"/>
              <a:t>Beating yourself up. When you are hard on yourself you will probably talk negatively to yourself. </a:t>
            </a:r>
          </a:p>
          <a:p>
            <a:r>
              <a:rPr lang="en-US" dirty="0"/>
              <a:t>Staying in your comfort zone. It is hard to build your self-confidence if you never challenge yourself to grow. </a:t>
            </a:r>
          </a:p>
          <a:p>
            <a:r>
              <a:rPr lang="en-US" dirty="0"/>
              <a:t>Trying to be perfect. If you believe you must be perfect, you will probably become frozen and unable to grow. </a:t>
            </a:r>
          </a:p>
          <a:p>
            <a:r>
              <a:rPr lang="en-US" dirty="0"/>
              <a:t>Making things worse than they are. If something doesn’t go the way you want, don’t make it into a big deal. </a:t>
            </a:r>
          </a:p>
        </p:txBody>
      </p:sp>
    </p:spTree>
    <p:extLst>
      <p:ext uri="{BB962C8B-B14F-4D97-AF65-F5344CB8AC3E}">
        <p14:creationId xmlns:p14="http://schemas.microsoft.com/office/powerpoint/2010/main" val="32135804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p:spPr>
        <p:txBody>
          <a:bodyPr/>
          <a:lstStyle/>
          <a:p>
            <a:r>
              <a:rPr lang="en-US" dirty="0"/>
              <a:t>Boosting Your Self-Esteem </a:t>
            </a:r>
            <a:r>
              <a:rPr lang="en-US"/>
              <a:t>and Self-Image</a:t>
            </a:r>
            <a:endParaRPr lang="en-US" dirty="0"/>
          </a:p>
        </p:txBody>
      </p:sp>
      <p:sp>
        <p:nvSpPr>
          <p:cNvPr id="3" name="Content Placeholder 2"/>
          <p:cNvSpPr>
            <a:spLocks noGrp="1"/>
          </p:cNvSpPr>
          <p:nvPr>
            <p:ph idx="1"/>
          </p:nvPr>
        </p:nvSpPr>
        <p:spPr>
          <a:xfrm>
            <a:off x="838200" y="1863969"/>
            <a:ext cx="10515600" cy="4100778"/>
          </a:xfrm>
        </p:spPr>
        <p:txBody>
          <a:bodyPr/>
          <a:lstStyle/>
          <a:p>
            <a:r>
              <a:rPr lang="en-US" dirty="0"/>
              <a:t>Learn your strengths and weaknesses. </a:t>
            </a:r>
          </a:p>
          <a:p>
            <a:r>
              <a:rPr lang="en-US" dirty="0"/>
              <a:t>Be kind to yourself. Treat yourself like you are your own best friend.</a:t>
            </a:r>
          </a:p>
          <a:p>
            <a:r>
              <a:rPr lang="en-US" dirty="0"/>
              <a:t>Grow from your mistakes. A good mistake helps you </a:t>
            </a:r>
            <a:r>
              <a:rPr lang="en-US"/>
              <a:t>grow; it </a:t>
            </a:r>
            <a:r>
              <a:rPr lang="en-US" dirty="0"/>
              <a:t>is a mistake worth making.</a:t>
            </a:r>
          </a:p>
          <a:p>
            <a:r>
              <a:rPr lang="en-US" dirty="0"/>
              <a:t>Know when to ask for help. Self-confident people are quick to get help when they need it.</a:t>
            </a:r>
          </a:p>
        </p:txBody>
      </p:sp>
    </p:spTree>
    <p:extLst>
      <p:ext uri="{BB962C8B-B14F-4D97-AF65-F5344CB8AC3E}">
        <p14:creationId xmlns:p14="http://schemas.microsoft.com/office/powerpoint/2010/main" val="2018787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F6530-5ED1-4CC9-B9C9-2CA75ECE209D}"/>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ABF19785-98E0-4F41-BE65-F6FC7A22CCF6}"/>
              </a:ext>
            </a:extLst>
          </p:cNvPr>
          <p:cNvSpPr>
            <a:spLocks noGrp="1"/>
          </p:cNvSpPr>
          <p:nvPr>
            <p:ph idx="1"/>
          </p:nvPr>
        </p:nvSpPr>
        <p:spPr/>
        <p:txBody>
          <a:bodyPr/>
          <a:lstStyle/>
          <a:p>
            <a:r>
              <a:rPr lang="en-US" dirty="0"/>
              <a:t>What makes you unique and different from other people?</a:t>
            </a:r>
          </a:p>
        </p:txBody>
      </p:sp>
    </p:spTree>
    <p:extLst>
      <p:ext uri="{BB962C8B-B14F-4D97-AF65-F5344CB8AC3E}">
        <p14:creationId xmlns:p14="http://schemas.microsoft.com/office/powerpoint/2010/main" val="234575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7253"/>
            <a:ext cx="10515600" cy="409790"/>
          </a:xfrm>
        </p:spPr>
        <p:txBody>
          <a:bodyPr/>
          <a:lstStyle/>
          <a:p>
            <a:r>
              <a:rPr lang="en-US" dirty="0"/>
              <a:t>Self-Awareness</a:t>
            </a:r>
          </a:p>
        </p:txBody>
      </p:sp>
      <p:sp>
        <p:nvSpPr>
          <p:cNvPr id="3" name="Content Placeholder 2"/>
          <p:cNvSpPr>
            <a:spLocks noGrp="1"/>
          </p:cNvSpPr>
          <p:nvPr>
            <p:ph idx="1"/>
          </p:nvPr>
        </p:nvSpPr>
        <p:spPr>
          <a:xfrm>
            <a:off x="838200" y="1829985"/>
            <a:ext cx="10515600" cy="4168338"/>
          </a:xfrm>
        </p:spPr>
        <p:txBody>
          <a:bodyPr/>
          <a:lstStyle/>
          <a:p>
            <a:r>
              <a:rPr lang="en-US" dirty="0"/>
              <a:t>Self-awareness means having a clear sense of your personality, including your strengths, weaknesses, thoughts, beliefs, motivations, and emotions. </a:t>
            </a:r>
          </a:p>
          <a:p>
            <a:r>
              <a:rPr lang="en-US" dirty="0"/>
              <a:t>Having self-awareness allows you to understand how other people see you, and that understanding allows you to respond to others effectively and appropriately.</a:t>
            </a:r>
          </a:p>
        </p:txBody>
      </p:sp>
    </p:spTree>
    <p:extLst>
      <p:ext uri="{BB962C8B-B14F-4D97-AF65-F5344CB8AC3E}">
        <p14:creationId xmlns:p14="http://schemas.microsoft.com/office/powerpoint/2010/main" val="3036837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58367"/>
            <a:ext cx="10515600" cy="409790"/>
          </a:xfrm>
        </p:spPr>
        <p:txBody>
          <a:bodyPr/>
          <a:lstStyle/>
          <a:p>
            <a:r>
              <a:rPr lang="en-US" dirty="0"/>
              <a:t>Your Identity</a:t>
            </a:r>
          </a:p>
        </p:txBody>
      </p:sp>
      <p:sp>
        <p:nvSpPr>
          <p:cNvPr id="3" name="Content Placeholder 2"/>
          <p:cNvSpPr>
            <a:spLocks noGrp="1"/>
          </p:cNvSpPr>
          <p:nvPr>
            <p:ph idx="1"/>
          </p:nvPr>
        </p:nvSpPr>
        <p:spPr>
          <a:xfrm>
            <a:off x="838200" y="1829986"/>
            <a:ext cx="10515600" cy="4168338"/>
          </a:xfrm>
        </p:spPr>
        <p:txBody>
          <a:bodyPr/>
          <a:lstStyle/>
          <a:p>
            <a:r>
              <a:rPr lang="en-US" dirty="0"/>
              <a:t>Your identity is who you are. It includes</a:t>
            </a:r>
          </a:p>
          <a:p>
            <a:pPr lvl="1"/>
            <a:r>
              <a:rPr lang="en-US" dirty="0"/>
              <a:t>physical characteristics and</a:t>
            </a:r>
          </a:p>
          <a:p>
            <a:pPr lvl="1"/>
            <a:r>
              <a:rPr lang="en-US" dirty="0"/>
              <a:t>personality characteristics.</a:t>
            </a:r>
          </a:p>
          <a:p>
            <a:pPr marL="228600" lvl="1"/>
            <a:r>
              <a:rPr lang="en-US" sz="2800" dirty="0"/>
              <a:t>Your abilities, interests, and biography (life story) are also part of your identity. </a:t>
            </a:r>
            <a:endParaRPr lang="en-US" dirty="0"/>
          </a:p>
        </p:txBody>
      </p:sp>
    </p:spTree>
    <p:extLst>
      <p:ext uri="{BB962C8B-B14F-4D97-AF65-F5344CB8AC3E}">
        <p14:creationId xmlns:p14="http://schemas.microsoft.com/office/powerpoint/2010/main" val="2274528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EE2CE-3F48-408F-BDA9-1DC6E63DCA61}"/>
              </a:ext>
            </a:extLst>
          </p:cNvPr>
          <p:cNvSpPr>
            <a:spLocks noGrp="1"/>
          </p:cNvSpPr>
          <p:nvPr>
            <p:ph type="title"/>
          </p:nvPr>
        </p:nvSpPr>
        <p:spPr/>
        <p:txBody>
          <a:bodyPr/>
          <a:lstStyle/>
          <a:p>
            <a:r>
              <a:rPr lang="en-US" dirty="0"/>
              <a:t>Your Identity Is What Makes You Unique</a:t>
            </a:r>
          </a:p>
        </p:txBody>
      </p:sp>
      <p:pic>
        <p:nvPicPr>
          <p:cNvPr id="5" name="Content Placeholder 4" descr="Personality, biography, physical characteristics">
            <a:extLst>
              <a:ext uri="{FF2B5EF4-FFF2-40B4-BE49-F238E27FC236}">
                <a16:creationId xmlns:a16="http://schemas.microsoft.com/office/drawing/2014/main" id="{0B1C7A15-86FD-4AA5-AB18-E1817CFAED8F}"/>
              </a:ext>
            </a:extLst>
          </p:cNvPr>
          <p:cNvPicPr>
            <a:picLocks noGrp="1" noChangeAspect="1"/>
          </p:cNvPicPr>
          <p:nvPr>
            <p:ph idx="1"/>
          </p:nvPr>
        </p:nvPicPr>
        <p:blipFill>
          <a:blip r:embed="rId3"/>
          <a:stretch>
            <a:fillRect/>
          </a:stretch>
        </p:blipFill>
        <p:spPr>
          <a:xfrm>
            <a:off x="3299392" y="1808163"/>
            <a:ext cx="5593215" cy="4168775"/>
          </a:xfrm>
        </p:spPr>
      </p:pic>
    </p:spTree>
    <p:extLst>
      <p:ext uri="{BB962C8B-B14F-4D97-AF65-F5344CB8AC3E}">
        <p14:creationId xmlns:p14="http://schemas.microsoft.com/office/powerpoint/2010/main" val="123571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p:spPr>
        <p:txBody>
          <a:bodyPr/>
          <a:lstStyle/>
          <a:p>
            <a:r>
              <a:rPr lang="en-US" dirty="0"/>
              <a:t>Self-Image</a:t>
            </a:r>
          </a:p>
        </p:txBody>
      </p:sp>
      <p:sp>
        <p:nvSpPr>
          <p:cNvPr id="3" name="Content Placeholder 2"/>
          <p:cNvSpPr>
            <a:spLocks noGrp="1"/>
          </p:cNvSpPr>
          <p:nvPr>
            <p:ph idx="1"/>
          </p:nvPr>
        </p:nvSpPr>
        <p:spPr>
          <a:xfrm>
            <a:off x="838200" y="1853279"/>
            <a:ext cx="10515600" cy="4168338"/>
          </a:xfrm>
        </p:spPr>
        <p:txBody>
          <a:bodyPr/>
          <a:lstStyle/>
          <a:p>
            <a:r>
              <a:rPr lang="en-US" dirty="0"/>
              <a:t>What you think about yourself and what you think others think of you. You may think you are smart, or nerdy, or funny in part because you think others think these things.</a:t>
            </a:r>
          </a:p>
          <a:p>
            <a:r>
              <a:rPr lang="en-US" dirty="0"/>
              <a:t>Body image comes from the thoughts, feelings, and behaviors you have about your body weight, shape, size, and appearance. </a:t>
            </a:r>
          </a:p>
        </p:txBody>
      </p:sp>
    </p:spTree>
    <p:extLst>
      <p:ext uri="{BB962C8B-B14F-4D97-AF65-F5344CB8AC3E}">
        <p14:creationId xmlns:p14="http://schemas.microsoft.com/office/powerpoint/2010/main" val="559300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p:spPr>
        <p:txBody>
          <a:bodyPr/>
          <a:lstStyle/>
          <a:p>
            <a:r>
              <a:rPr lang="en-US" dirty="0"/>
              <a:t>Self-Esteem</a:t>
            </a:r>
          </a:p>
        </p:txBody>
      </p:sp>
      <p:sp>
        <p:nvSpPr>
          <p:cNvPr id="3" name="Content Placeholder 2"/>
          <p:cNvSpPr>
            <a:spLocks noGrp="1"/>
          </p:cNvSpPr>
          <p:nvPr>
            <p:ph idx="1"/>
          </p:nvPr>
        </p:nvSpPr>
        <p:spPr>
          <a:xfrm>
            <a:off x="838200" y="1821021"/>
            <a:ext cx="10515600" cy="4168338"/>
          </a:xfrm>
        </p:spPr>
        <p:txBody>
          <a:bodyPr/>
          <a:lstStyle/>
          <a:p>
            <a:r>
              <a:rPr lang="en-US" dirty="0"/>
              <a:t>Self-esteem is how much you like, admire, and value yourself regardless of what others think.</a:t>
            </a:r>
          </a:p>
          <a:p>
            <a:r>
              <a:rPr lang="en-US" dirty="0"/>
              <a:t>It is possible to value and like yourself even if you think others don’t like you, but it is hard. </a:t>
            </a:r>
          </a:p>
          <a:p>
            <a:r>
              <a:rPr lang="en-US" dirty="0"/>
              <a:t>Most people want to be liked and respected by others. </a:t>
            </a:r>
          </a:p>
          <a:p>
            <a:r>
              <a:rPr lang="en-US" dirty="0"/>
              <a:t>Some people try so hard to be liked by others that they behave in ways that aren’t authentic to who they are.</a:t>
            </a:r>
          </a:p>
        </p:txBody>
      </p:sp>
    </p:spTree>
    <p:extLst>
      <p:ext uri="{BB962C8B-B14F-4D97-AF65-F5344CB8AC3E}">
        <p14:creationId xmlns:p14="http://schemas.microsoft.com/office/powerpoint/2010/main" val="3357619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p:spPr>
        <p:txBody>
          <a:bodyPr/>
          <a:lstStyle/>
          <a:p>
            <a:r>
              <a:rPr lang="en-US" dirty="0"/>
              <a:t>Self-Esteem and Health</a:t>
            </a:r>
          </a:p>
        </p:txBody>
      </p:sp>
      <p:sp>
        <p:nvSpPr>
          <p:cNvPr id="3" name="Content Placeholder 2"/>
          <p:cNvSpPr>
            <a:spLocks noGrp="1"/>
          </p:cNvSpPr>
          <p:nvPr>
            <p:ph idx="1"/>
          </p:nvPr>
        </p:nvSpPr>
        <p:spPr>
          <a:xfrm>
            <a:off x="838200" y="1853279"/>
            <a:ext cx="10515600" cy="4168338"/>
          </a:xfrm>
        </p:spPr>
        <p:txBody>
          <a:bodyPr/>
          <a:lstStyle/>
          <a:p>
            <a:r>
              <a:rPr lang="en-US" dirty="0"/>
              <a:t>There is a strong relationship between self-esteem and physical health.</a:t>
            </a:r>
          </a:p>
        </p:txBody>
      </p:sp>
      <p:pic>
        <p:nvPicPr>
          <p:cNvPr id="5" name="Picture 4" descr="Characteristics of high and low self esteem are listed next to a drawing of someone climbing a mountain and descending a staircase.">
            <a:extLst>
              <a:ext uri="{FF2B5EF4-FFF2-40B4-BE49-F238E27FC236}">
                <a16:creationId xmlns:a16="http://schemas.microsoft.com/office/drawing/2014/main" id="{22C7CADF-60BC-4929-9F8A-C72776617C5B}"/>
              </a:ext>
            </a:extLst>
          </p:cNvPr>
          <p:cNvPicPr>
            <a:picLocks noChangeAspect="1"/>
          </p:cNvPicPr>
          <p:nvPr/>
        </p:nvPicPr>
        <p:blipFill>
          <a:blip r:embed="rId3"/>
          <a:stretch>
            <a:fillRect/>
          </a:stretch>
        </p:blipFill>
        <p:spPr>
          <a:xfrm>
            <a:off x="3928793" y="2554941"/>
            <a:ext cx="4334413" cy="3639669"/>
          </a:xfrm>
          <a:prstGeom prst="rect">
            <a:avLst/>
          </a:prstGeom>
        </p:spPr>
      </p:pic>
    </p:spTree>
    <p:extLst>
      <p:ext uri="{BB962C8B-B14F-4D97-AF65-F5344CB8AC3E}">
        <p14:creationId xmlns:p14="http://schemas.microsoft.com/office/powerpoint/2010/main" val="3388085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p:spPr>
        <p:txBody>
          <a:bodyPr/>
          <a:lstStyle/>
          <a:p>
            <a:r>
              <a:rPr lang="en-US" dirty="0"/>
              <a:t>Self-Confidence</a:t>
            </a:r>
          </a:p>
        </p:txBody>
      </p:sp>
      <p:sp>
        <p:nvSpPr>
          <p:cNvPr id="3" name="Content Placeholder 2"/>
          <p:cNvSpPr>
            <a:spLocks noGrp="1"/>
          </p:cNvSpPr>
          <p:nvPr>
            <p:ph idx="1"/>
          </p:nvPr>
        </p:nvSpPr>
        <p:spPr>
          <a:xfrm>
            <a:off x="838200" y="1812056"/>
            <a:ext cx="10515600" cy="4168338"/>
          </a:xfrm>
        </p:spPr>
        <p:txBody>
          <a:bodyPr/>
          <a:lstStyle/>
          <a:p>
            <a:r>
              <a:rPr lang="en-US" dirty="0"/>
              <a:t>Self-confidence means that you trust yourself to manage challenges, seize opportunities, and deal with difficult situations. </a:t>
            </a:r>
          </a:p>
          <a:p>
            <a:r>
              <a:rPr lang="en-US" dirty="0"/>
              <a:t>Being successful at tasks helps us improve our confidence.</a:t>
            </a:r>
          </a:p>
          <a:p>
            <a:r>
              <a:rPr lang="en-US" dirty="0"/>
              <a:t>Confidence helps us tackle more challenging tasks. </a:t>
            </a:r>
          </a:p>
          <a:p>
            <a:r>
              <a:rPr lang="en-US" dirty="0"/>
              <a:t>Confidence is also specific to each task.</a:t>
            </a:r>
          </a:p>
        </p:txBody>
      </p:sp>
    </p:spTree>
    <p:extLst>
      <p:ext uri="{BB962C8B-B14F-4D97-AF65-F5344CB8AC3E}">
        <p14:creationId xmlns:p14="http://schemas.microsoft.com/office/powerpoint/2010/main" val="16348589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70&quot;/&gt;&lt;/object&gt;&lt;object type=&quot;3&quot; unique_id=&quot;10004&quot;&gt;&lt;property id=&quot;20148&quot; value=&quot;5&quot;/&gt;&lt;property id=&quot;20300&quot; value=&quot;Slide 2&quot;/&gt;&lt;property id=&quot;20307&quot; value=&quot;269&quot;/&gt;&lt;/object&gt;&lt;/object&gt;&lt;object type=&quot;8&quot; unique_id=&quot;10008&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6935</TotalTime>
  <Words>489</Words>
  <Application>Microsoft Office PowerPoint</Application>
  <PresentationFormat>Widescreen</PresentationFormat>
  <Paragraphs>43</Paragraphs>
  <Slides>11</Slides>
  <Notes>3</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11</vt:i4>
      </vt:variant>
    </vt:vector>
  </HeadingPairs>
  <TitlesOfParts>
    <vt:vector size="22" baseType="lpstr">
      <vt:lpstr>Arial</vt:lpstr>
      <vt:lpstr>Calibri</vt:lpstr>
      <vt:lpstr>Calibri Light</vt:lpstr>
      <vt:lpstr>Franklin Gothic Book</vt:lpstr>
      <vt:lpstr>Franklin Gothic Medium</vt:lpstr>
      <vt:lpstr>Helvetica</vt:lpstr>
      <vt:lpstr>Helvetica Bold</vt:lpstr>
      <vt:lpstr>Helvetica Neue</vt:lpstr>
      <vt:lpstr>Helvetica Neue Condensed</vt:lpstr>
      <vt:lpstr>Office Theme</vt:lpstr>
      <vt:lpstr>Custom Design</vt:lpstr>
      <vt:lpstr>Lesson 6.2  Being Yourself</vt:lpstr>
      <vt:lpstr>Write About It</vt:lpstr>
      <vt:lpstr>Self-Awareness</vt:lpstr>
      <vt:lpstr>Your Identity</vt:lpstr>
      <vt:lpstr>Your Identity Is What Makes You Unique</vt:lpstr>
      <vt:lpstr>Self-Image</vt:lpstr>
      <vt:lpstr>Self-Esteem</vt:lpstr>
      <vt:lpstr>Self-Esteem and Health</vt:lpstr>
      <vt:lpstr>Self-Confidence</vt:lpstr>
      <vt:lpstr>Busting Your Self-Esteem and Self-Image</vt:lpstr>
      <vt:lpstr>Boosting Your Self-Esteem and Self-Image</vt:lpstr>
    </vt:vector>
  </TitlesOfParts>
  <Company>Human Kinetics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Package</dc:title>
  <dc:creator>Microsoft Office User</dc:creator>
  <cp:lastModifiedBy>Derek Campbell</cp:lastModifiedBy>
  <cp:revision>229</cp:revision>
  <cp:lastPrinted>2017-03-14T16:50:08Z</cp:lastPrinted>
  <dcterms:created xsi:type="dcterms:W3CDTF">2017-03-14T15:11:25Z</dcterms:created>
  <dcterms:modified xsi:type="dcterms:W3CDTF">2020-09-18T15:29:53Z</dcterms:modified>
</cp:coreProperties>
</file>