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6"/>
  </p:notesMasterIdLst>
  <p:handoutMasterIdLst>
    <p:handoutMasterId r:id="rId17"/>
  </p:handoutMasterIdLst>
  <p:sldIdLst>
    <p:sldId id="270" r:id="rId3"/>
    <p:sldId id="291" r:id="rId4"/>
    <p:sldId id="279" r:id="rId5"/>
    <p:sldId id="280" r:id="rId6"/>
    <p:sldId id="293" r:id="rId7"/>
    <p:sldId id="281" r:id="rId8"/>
    <p:sldId id="288" r:id="rId9"/>
    <p:sldId id="292" r:id="rId10"/>
    <p:sldId id="283" r:id="rId11"/>
    <p:sldId id="284" r:id="rId12"/>
    <p:sldId id="285" r:id="rId13"/>
    <p:sldId id="289" r:id="rId14"/>
    <p:sldId id="287" r:id="rId15"/>
  </p:sldIdLst>
  <p:sldSz cx="12192000" cy="6858000"/>
  <p:notesSz cx="6858000" cy="9144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1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6.1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652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6.2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2126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6.3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48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1624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6.1 </a:t>
            </a:r>
            <a:br>
              <a:rPr lang="en-US" cap="none" dirty="0"/>
            </a:br>
            <a:r>
              <a:rPr lang="en-US" cap="none" dirty="0"/>
              <a:t>Your Emotional Health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1743"/>
            <a:ext cx="10515600" cy="409790"/>
          </a:xfrm>
        </p:spPr>
        <p:txBody>
          <a:bodyPr/>
          <a:lstStyle/>
          <a:p>
            <a:r>
              <a:rPr lang="en-US" dirty="0"/>
              <a:t>Emotional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5861"/>
            <a:ext cx="10515600" cy="4168338"/>
          </a:xfrm>
        </p:spPr>
        <p:txBody>
          <a:bodyPr/>
          <a:lstStyle/>
          <a:p>
            <a:r>
              <a:rPr lang="en-US" dirty="0"/>
              <a:t>Learning to identify and use emotions in productive ways is part of what is called emotional intelligence. </a:t>
            </a:r>
          </a:p>
          <a:p>
            <a:r>
              <a:rPr lang="en-US" dirty="0"/>
              <a:t>There are four parts to emotional intelligence. </a:t>
            </a:r>
          </a:p>
          <a:p>
            <a:pPr lvl="1"/>
            <a:r>
              <a:rPr lang="en-US" dirty="0"/>
              <a:t>Self-awareness </a:t>
            </a:r>
          </a:p>
          <a:p>
            <a:pPr lvl="1"/>
            <a:r>
              <a:rPr lang="en-US" dirty="0"/>
              <a:t>Self-management</a:t>
            </a:r>
          </a:p>
          <a:p>
            <a:pPr lvl="1"/>
            <a:r>
              <a:rPr lang="en-US" dirty="0"/>
              <a:t>Social awareness</a:t>
            </a:r>
          </a:p>
          <a:p>
            <a:pPr lvl="1"/>
            <a:r>
              <a:rPr lang="en-US" dirty="0"/>
              <a:t>Social skills </a:t>
            </a:r>
          </a:p>
        </p:txBody>
      </p:sp>
    </p:spTree>
    <p:extLst>
      <p:ext uri="{BB962C8B-B14F-4D97-AF65-F5344CB8AC3E}">
        <p14:creationId xmlns:p14="http://schemas.microsoft.com/office/powerpoint/2010/main" val="2727757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81743"/>
            <a:ext cx="10515600" cy="409790"/>
          </a:xfrm>
        </p:spPr>
        <p:txBody>
          <a:bodyPr/>
          <a:lstStyle/>
          <a:p>
            <a:r>
              <a:rPr lang="en-US" dirty="0"/>
              <a:t>Developing Empathy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Empathy is your awareness of the feelings and emotions of other people. </a:t>
            </a:r>
          </a:p>
          <a:p>
            <a:r>
              <a:rPr lang="en-US" dirty="0"/>
              <a:t>Sometimes, we aren’t good at showing empathy, or we simply don’t try. </a:t>
            </a:r>
          </a:p>
        </p:txBody>
      </p:sp>
    </p:spTree>
    <p:extLst>
      <p:ext uri="{BB962C8B-B14F-4D97-AF65-F5344CB8AC3E}">
        <p14:creationId xmlns:p14="http://schemas.microsoft.com/office/powerpoint/2010/main" val="588997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3596"/>
            <a:ext cx="10515600" cy="409790"/>
          </a:xfrm>
        </p:spPr>
        <p:txBody>
          <a:bodyPr/>
          <a:lstStyle/>
          <a:p>
            <a:r>
              <a:rPr lang="en-US" dirty="0"/>
              <a:t>Ways We Develop Empathy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69492"/>
            <a:ext cx="10515600" cy="4168338"/>
          </a:xfrm>
        </p:spPr>
        <p:txBody>
          <a:bodyPr/>
          <a:lstStyle/>
          <a:p>
            <a:r>
              <a:rPr lang="en-US" dirty="0"/>
              <a:t>Sharing in the life stories of others</a:t>
            </a:r>
          </a:p>
          <a:p>
            <a:r>
              <a:rPr lang="en-US" dirty="0"/>
              <a:t>Trying to understand differences in social cultures, values, and traditions </a:t>
            </a:r>
          </a:p>
          <a:p>
            <a:r>
              <a:rPr lang="en-US" dirty="0"/>
              <a:t>Asking questions and learning about situations different from our own  </a:t>
            </a:r>
          </a:p>
        </p:txBody>
      </p:sp>
    </p:spTree>
    <p:extLst>
      <p:ext uri="{BB962C8B-B14F-4D97-AF65-F5344CB8AC3E}">
        <p14:creationId xmlns:p14="http://schemas.microsoft.com/office/powerpoint/2010/main" val="1776004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4746"/>
            <a:ext cx="10515600" cy="409790"/>
          </a:xfrm>
        </p:spPr>
        <p:txBody>
          <a:bodyPr/>
          <a:lstStyle/>
          <a:p>
            <a:r>
              <a:rPr lang="en-US" dirty="0"/>
              <a:t>Optimism and Emotional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3419"/>
            <a:ext cx="10515600" cy="4168338"/>
          </a:xfrm>
        </p:spPr>
        <p:txBody>
          <a:bodyPr/>
          <a:lstStyle/>
          <a:p>
            <a:r>
              <a:rPr lang="en-US" dirty="0"/>
              <a:t>Improving your emotional health is an active process that requires continued self-awareness and effort.</a:t>
            </a:r>
          </a:p>
        </p:txBody>
      </p:sp>
      <p:pic>
        <p:nvPicPr>
          <p:cNvPr id="5" name="Picture 4" descr="Recognition: self awareness, social awareness, Regulation: social skills, self management">
            <a:extLst>
              <a:ext uri="{FF2B5EF4-FFF2-40B4-BE49-F238E27FC236}">
                <a16:creationId xmlns:a16="http://schemas.microsoft.com/office/drawing/2014/main" id="{C46DF3A8-ABE0-4CA4-A8B4-15DEF4DB53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1155" y="2650352"/>
            <a:ext cx="3889690" cy="356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012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1C209-A1FC-4BA4-A25C-E64D6FE4E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3FE3-E557-432E-9F4C-5BFEE3D93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was the last time you felt empathy toward a friend who was hurting or struggling?</a:t>
            </a:r>
          </a:p>
          <a:p>
            <a:r>
              <a:rPr lang="en-US" dirty="0"/>
              <a:t>Explain the situation and how it made you feel.</a:t>
            </a:r>
          </a:p>
        </p:txBody>
      </p:sp>
    </p:spTree>
    <p:extLst>
      <p:ext uri="{BB962C8B-B14F-4D97-AF65-F5344CB8AC3E}">
        <p14:creationId xmlns:p14="http://schemas.microsoft.com/office/powerpoint/2010/main" val="33115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What Is Emotional Health?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5350"/>
            <a:ext cx="10515600" cy="4168338"/>
          </a:xfrm>
        </p:spPr>
        <p:txBody>
          <a:bodyPr/>
          <a:lstStyle/>
          <a:p>
            <a:r>
              <a:rPr lang="en-US" dirty="0"/>
              <a:t>Having good emotional health means that you have a positive state of well-being that allows you to function in society and meet the demands of your daily life. </a:t>
            </a:r>
          </a:p>
          <a:p>
            <a:r>
              <a:rPr lang="en-US" dirty="0"/>
              <a:t>Mental health involves successful thinking and mental processing. </a:t>
            </a:r>
          </a:p>
        </p:txBody>
      </p:sp>
    </p:spTree>
    <p:extLst>
      <p:ext uri="{BB962C8B-B14F-4D97-AF65-F5344CB8AC3E}">
        <p14:creationId xmlns:p14="http://schemas.microsoft.com/office/powerpoint/2010/main" val="303683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2827"/>
            <a:ext cx="10515600" cy="409790"/>
          </a:xfrm>
        </p:spPr>
        <p:txBody>
          <a:bodyPr/>
          <a:lstStyle/>
          <a:p>
            <a:r>
              <a:rPr lang="en-US" dirty="0"/>
              <a:t>What Makes Me Emotionally Healthy?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Emotional health deals with optimum functioning. People with good emotional health share many strong, positive characteristics.</a:t>
            </a:r>
          </a:p>
        </p:txBody>
      </p:sp>
    </p:spTree>
    <p:extLst>
      <p:ext uri="{BB962C8B-B14F-4D97-AF65-F5344CB8AC3E}">
        <p14:creationId xmlns:p14="http://schemas.microsoft.com/office/powerpoint/2010/main" val="1423069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39B42-793F-4CE3-B6DE-555AAEBD0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Positive Emotional Health</a:t>
            </a:r>
          </a:p>
        </p:txBody>
      </p:sp>
      <p:pic>
        <p:nvPicPr>
          <p:cNvPr id="5" name="Content Placeholder 4" descr="Feeling content; having enthusiasm for life; able to deal with stress; having a sense of meaning or purpose; balancing school and play; being adaptable; having good relationships; having confidence">
            <a:extLst>
              <a:ext uri="{FF2B5EF4-FFF2-40B4-BE49-F238E27FC236}">
                <a16:creationId xmlns:a16="http://schemas.microsoft.com/office/drawing/2014/main" id="{48D2F943-B416-43F7-BF94-BBB68CF088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48432" y="1613648"/>
            <a:ext cx="2895135" cy="4640946"/>
          </a:xfrm>
        </p:spPr>
      </p:pic>
    </p:spTree>
    <p:extLst>
      <p:ext uri="{BB962C8B-B14F-4D97-AF65-F5344CB8AC3E}">
        <p14:creationId xmlns:p14="http://schemas.microsoft.com/office/powerpoint/2010/main" val="379330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Emotions and Self-Awareness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Emotional health is being able to identify your own emotions and understand them. </a:t>
            </a:r>
            <a:endParaRPr lang="en-US" sz="2400" dirty="0"/>
          </a:p>
          <a:p>
            <a:r>
              <a:rPr lang="en-US" dirty="0"/>
              <a:t>Recognizing and empathizing with the emotions of others allows you to form meaningful connections and better understand what that person is experiencing. </a:t>
            </a:r>
          </a:p>
        </p:txBody>
      </p:sp>
    </p:spTree>
    <p:extLst>
      <p:ext uri="{BB962C8B-B14F-4D97-AF65-F5344CB8AC3E}">
        <p14:creationId xmlns:p14="http://schemas.microsoft.com/office/powerpoint/2010/main" val="89197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215" y="946310"/>
            <a:ext cx="10515600" cy="409790"/>
          </a:xfrm>
        </p:spPr>
        <p:txBody>
          <a:bodyPr/>
          <a:lstStyle/>
          <a:p>
            <a:r>
              <a:rPr lang="en-US" dirty="0"/>
              <a:t>Communicating Your Emotions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1640"/>
            <a:ext cx="10515600" cy="3595288"/>
          </a:xfrm>
        </p:spPr>
        <p:txBody>
          <a:bodyPr/>
          <a:lstStyle/>
          <a:p>
            <a:r>
              <a:rPr lang="en-US" dirty="0"/>
              <a:t>People are social beings. </a:t>
            </a:r>
          </a:p>
          <a:p>
            <a:r>
              <a:rPr lang="en-US" dirty="0"/>
              <a:t>Both positive and negative emotions should be shared and expressed with others.</a:t>
            </a:r>
          </a:p>
        </p:txBody>
      </p:sp>
    </p:spTree>
    <p:extLst>
      <p:ext uri="{BB962C8B-B14F-4D97-AF65-F5344CB8AC3E}">
        <p14:creationId xmlns:p14="http://schemas.microsoft.com/office/powerpoint/2010/main" val="1071884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D357D-249A-443D-A1DD-2355228B9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Words and Expressions Help Us Communicate</a:t>
            </a:r>
          </a:p>
        </p:txBody>
      </p:sp>
      <p:pic>
        <p:nvPicPr>
          <p:cNvPr id="5" name="Content Placeholder 4" descr="Drawings of a lot of different facial expressions and words like sad, happy, surprised, anxious, hurt, confused.">
            <a:extLst>
              <a:ext uri="{FF2B5EF4-FFF2-40B4-BE49-F238E27FC236}">
                <a16:creationId xmlns:a16="http://schemas.microsoft.com/office/drawing/2014/main" id="{FBEB5838-67ED-4AD0-BB4E-4ED289220E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07172" y="1808163"/>
            <a:ext cx="5177656" cy="4168775"/>
          </a:xfrm>
        </p:spPr>
      </p:pic>
    </p:spTree>
    <p:extLst>
      <p:ext uri="{BB962C8B-B14F-4D97-AF65-F5344CB8AC3E}">
        <p14:creationId xmlns:p14="http://schemas.microsoft.com/office/powerpoint/2010/main" val="2327346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95861"/>
            <a:ext cx="10515600" cy="409790"/>
          </a:xfrm>
        </p:spPr>
        <p:txBody>
          <a:bodyPr/>
          <a:lstStyle/>
          <a:p>
            <a:r>
              <a:rPr lang="en-US" dirty="0"/>
              <a:t>Your Changing 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108" y="1608627"/>
            <a:ext cx="10638692" cy="4168338"/>
          </a:xfrm>
        </p:spPr>
        <p:txBody>
          <a:bodyPr/>
          <a:lstStyle/>
          <a:p>
            <a:r>
              <a:rPr lang="en-US" dirty="0"/>
              <a:t>Physical changes you go through during puberty can change how you experience emotions in the following ways.</a:t>
            </a:r>
          </a:p>
          <a:p>
            <a:pPr lvl="1"/>
            <a:r>
              <a:rPr lang="en-US" dirty="0"/>
              <a:t>Your hormone levels are changing.</a:t>
            </a:r>
          </a:p>
          <a:p>
            <a:pPr lvl="1"/>
            <a:r>
              <a:rPr lang="en-US" dirty="0"/>
              <a:t>Your sleeping is disrupted.</a:t>
            </a:r>
          </a:p>
          <a:p>
            <a:pPr lvl="1"/>
            <a:r>
              <a:rPr lang="en-US" dirty="0"/>
              <a:t>Your brain is not fully developed. </a:t>
            </a:r>
          </a:p>
          <a:p>
            <a:pPr lvl="1"/>
            <a:r>
              <a:rPr lang="en-US" dirty="0"/>
              <a:t>You are going through social changes. </a:t>
            </a:r>
          </a:p>
        </p:txBody>
      </p:sp>
    </p:spTree>
    <p:extLst>
      <p:ext uri="{BB962C8B-B14F-4D97-AF65-F5344CB8AC3E}">
        <p14:creationId xmlns:p14="http://schemas.microsoft.com/office/powerpoint/2010/main" val="18326296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5998</TotalTime>
  <Words>349</Words>
  <Application>Microsoft Office PowerPoint</Application>
  <PresentationFormat>Widescreen</PresentationFormat>
  <Paragraphs>46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6.1  Your Emotional Health</vt:lpstr>
      <vt:lpstr>Write About It</vt:lpstr>
      <vt:lpstr>What Is Emotional Health?</vt:lpstr>
      <vt:lpstr>What Makes Me Emotionally Healthy?</vt:lpstr>
      <vt:lpstr>Characteristics of Positive Emotional Health</vt:lpstr>
      <vt:lpstr>Emotions and Self-Awareness</vt:lpstr>
      <vt:lpstr>Communicating Your Emotions</vt:lpstr>
      <vt:lpstr>Words and Expressions Help Us Communicate</vt:lpstr>
      <vt:lpstr>Your Changing Emotions</vt:lpstr>
      <vt:lpstr>Emotional Intelligence</vt:lpstr>
      <vt:lpstr>Developing Empathy</vt:lpstr>
      <vt:lpstr>Ways We Develop Empathy</vt:lpstr>
      <vt:lpstr>Optimism and Emotional Health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224</cp:revision>
  <cp:lastPrinted>2017-03-14T16:50:08Z</cp:lastPrinted>
  <dcterms:created xsi:type="dcterms:W3CDTF">2017-03-14T15:11:25Z</dcterms:created>
  <dcterms:modified xsi:type="dcterms:W3CDTF">2020-09-18T15:27:18Z</dcterms:modified>
</cp:coreProperties>
</file>