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70" r:id="rId3"/>
    <p:sldId id="272" r:id="rId4"/>
    <p:sldId id="274" r:id="rId5"/>
    <p:sldId id="275" r:id="rId6"/>
    <p:sldId id="276" r:id="rId7"/>
    <p:sldId id="277" r:id="rId8"/>
    <p:sldId id="278" r:id="rId9"/>
    <p:sldId id="280" r:id="rId10"/>
    <p:sldId id="279" r:id="rId11"/>
    <p:sldId id="281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35" autoAdjust="0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24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4338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5.3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Preparing for Physical Activity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60FE-2814-4CBA-926F-284270A5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Injuries While Being Active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42FFD-8E1F-4CF7-9C06-9216401C8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sure you are using proper technique when exercising.</a:t>
            </a:r>
          </a:p>
          <a:p>
            <a:r>
              <a:rPr lang="en-US" dirty="0"/>
              <a:t>Vary your activity so you aren’t using the same muscle groups every day.</a:t>
            </a:r>
          </a:p>
          <a:p>
            <a:r>
              <a:rPr lang="en-US" dirty="0"/>
              <a:t>Don’t play through pain because that often makes a minor </a:t>
            </a:r>
            <a:r>
              <a:rPr lang="en-US"/>
              <a:t>injury a </a:t>
            </a:r>
            <a:r>
              <a:rPr lang="en-US" dirty="0"/>
              <a:t>major injury.</a:t>
            </a:r>
          </a:p>
          <a:p>
            <a:r>
              <a:rPr lang="en-US" dirty="0"/>
              <a:t>Warm up and cool down properly.</a:t>
            </a:r>
          </a:p>
          <a:p>
            <a:r>
              <a:rPr lang="en-US" dirty="0"/>
              <a:t>Stay hydrated by drinking water regularly before, during, and after your physical activity. </a:t>
            </a:r>
          </a:p>
        </p:txBody>
      </p:sp>
    </p:spTree>
    <p:extLst>
      <p:ext uri="{BB962C8B-B14F-4D97-AF65-F5344CB8AC3E}">
        <p14:creationId xmlns:p14="http://schemas.microsoft.com/office/powerpoint/2010/main" val="148821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4CCD1-BD27-4CCD-9399-541BDCED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387E-A91C-478B-BCC5-7C0706935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favorite physical activity and why? </a:t>
            </a:r>
          </a:p>
          <a:p>
            <a:r>
              <a:rPr lang="en-US" dirty="0"/>
              <a:t>Is your favorite activity something you can do throughout your life? </a:t>
            </a:r>
          </a:p>
          <a:p>
            <a:r>
              <a:rPr lang="en-US" dirty="0"/>
              <a:t>Is it something you can do anywhere, or do you need special equipment to do it?</a:t>
            </a:r>
          </a:p>
        </p:txBody>
      </p:sp>
    </p:spTree>
    <p:extLst>
      <p:ext uri="{BB962C8B-B14F-4D97-AF65-F5344CB8AC3E}">
        <p14:creationId xmlns:p14="http://schemas.microsoft.com/office/powerpoint/2010/main" val="186826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CD91-485C-4F3A-8310-EC1A597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for Activity or Workout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80A0D-21C6-49B2-8C0A-C17C60B7A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Whether you are just starting to be physically active or have a regular routine of some kind, you should always begin slowly and progressively work into your actual activity for the day. </a:t>
            </a:r>
          </a:p>
          <a:p>
            <a:r>
              <a:rPr lang="en-US" dirty="0"/>
              <a:t>Your activity should always include three parts, regardless of what activity it will be.</a:t>
            </a:r>
          </a:p>
          <a:p>
            <a:pPr marL="971550" lvl="1" indent="-514350">
              <a:buAutoNum type="arabicPeriod"/>
            </a:pPr>
            <a:r>
              <a:rPr lang="en-US" dirty="0"/>
              <a:t>A warm-up activity</a:t>
            </a:r>
          </a:p>
          <a:p>
            <a:pPr marL="971550" lvl="1" indent="-514350">
              <a:buAutoNum type="arabicPeriod"/>
            </a:pPr>
            <a:r>
              <a:rPr lang="en-US" dirty="0"/>
              <a:t>The focus of your workout </a:t>
            </a:r>
          </a:p>
          <a:p>
            <a:pPr marL="971550" lvl="1" indent="-514350">
              <a:buAutoNum type="arabicPeriod"/>
            </a:pPr>
            <a:r>
              <a:rPr lang="en-US" dirty="0"/>
              <a:t>A cool-down activity</a:t>
            </a:r>
          </a:p>
        </p:txBody>
      </p:sp>
    </p:spTree>
    <p:extLst>
      <p:ext uri="{BB962C8B-B14F-4D97-AF65-F5344CB8AC3E}">
        <p14:creationId xmlns:p14="http://schemas.microsoft.com/office/powerpoint/2010/main" val="311340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2D1C-6393-4D37-B6B7-C2C8F2E99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Warm-Up, Workout, and Cool-Down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74CE-DE2B-4EA9-B4B9-0B6157F00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warm-up should include large muscle movements that get your whole body moving. You want to slowly increase your heart rate so you will be ready for your activity.</a:t>
            </a:r>
          </a:p>
          <a:p>
            <a:r>
              <a:rPr lang="en-US" dirty="0"/>
              <a:t>Your actual workout will be determined by what it is you are trying to improve or whether you are specifically training for something. </a:t>
            </a:r>
          </a:p>
          <a:p>
            <a:r>
              <a:rPr lang="en-US" dirty="0"/>
              <a:t>A cool-down is used to slow your body down and give it time to adjust when ending an activity. </a:t>
            </a:r>
          </a:p>
        </p:txBody>
      </p:sp>
    </p:spTree>
    <p:extLst>
      <p:ext uri="{BB962C8B-B14F-4D97-AF65-F5344CB8AC3E}">
        <p14:creationId xmlns:p14="http://schemas.microsoft.com/office/powerpoint/2010/main" val="3236995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DB81-6031-479C-A550-38D9B338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Active and Staying Active Throughout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8B90-C303-4789-B8E5-7283874B5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 physical activity in all health-related fitness areas is not only good for you in the moment; it will also have lifelong benefits. </a:t>
            </a:r>
          </a:p>
          <a:p>
            <a:r>
              <a:rPr lang="en-US" dirty="0"/>
              <a:t>Staying active later in life helps to maintain the ability to live alone and reduces the risk of falling and fracturing bones, encourages feelings of well-being, and can help people improve their stamina and muscle strength.</a:t>
            </a:r>
          </a:p>
        </p:txBody>
      </p:sp>
    </p:spTree>
    <p:extLst>
      <p:ext uri="{BB962C8B-B14F-4D97-AF65-F5344CB8AC3E}">
        <p14:creationId xmlns:p14="http://schemas.microsoft.com/office/powerpoint/2010/main" val="334121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BFCD1-B79A-41A9-96C2-90174A64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and Individual Sports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87BB1-8ACD-429B-A7F1-9663602B2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team sport is a sport played by a group of people working toward a common goal. </a:t>
            </a:r>
          </a:p>
          <a:p>
            <a:r>
              <a:rPr lang="en-US" dirty="0"/>
              <a:t>Being involved with a team sport can help you stay healthy and teach you about</a:t>
            </a:r>
          </a:p>
          <a:p>
            <a:pPr lvl="1"/>
            <a:r>
              <a:rPr lang="en-US" dirty="0"/>
              <a:t>working with others,</a:t>
            </a:r>
          </a:p>
          <a:p>
            <a:pPr lvl="1"/>
            <a:r>
              <a:rPr lang="en-US" dirty="0"/>
              <a:t>being a good sport during competition,</a:t>
            </a:r>
          </a:p>
          <a:p>
            <a:pPr lvl="1"/>
            <a:r>
              <a:rPr lang="en-US" dirty="0"/>
              <a:t>time management, and</a:t>
            </a:r>
          </a:p>
          <a:p>
            <a:pPr lvl="1"/>
            <a:r>
              <a:rPr lang="en-US" dirty="0"/>
              <a:t>persistence when things may not be going the way you want them to.</a:t>
            </a:r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73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BFCD1-B79A-41A9-96C2-90174A64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and Individual Sports </a:t>
            </a:r>
            <a:r>
              <a:rPr lang="en-US" sz="2400" i="1" dirty="0"/>
              <a:t>(2 of 2)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87BB1-8ACD-429B-A7F1-9663602B2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sport is played by one person. </a:t>
            </a:r>
          </a:p>
          <a:p>
            <a:r>
              <a:rPr lang="en-US" dirty="0"/>
              <a:t>Individuals can compete in sports and activities such as track and field, bowling, golf, tennis, swimming, and skiing.</a:t>
            </a:r>
          </a:p>
          <a:p>
            <a:r>
              <a:rPr lang="en-US" dirty="0"/>
              <a:t>Individual sports can promote</a:t>
            </a:r>
          </a:p>
          <a:p>
            <a:pPr lvl="1"/>
            <a:r>
              <a:rPr lang="en-US" dirty="0"/>
              <a:t>resilience,</a:t>
            </a:r>
          </a:p>
          <a:p>
            <a:pPr lvl="1"/>
            <a:r>
              <a:rPr lang="en-US" dirty="0"/>
              <a:t>self-motivation, and </a:t>
            </a:r>
          </a:p>
          <a:p>
            <a:pPr lvl="1"/>
            <a:r>
              <a:rPr lang="en-US" dirty="0"/>
              <a:t>accomplishment. </a:t>
            </a:r>
          </a:p>
        </p:txBody>
      </p:sp>
    </p:spTree>
    <p:extLst>
      <p:ext uri="{BB962C8B-B14F-4D97-AF65-F5344CB8AC3E}">
        <p14:creationId xmlns:p14="http://schemas.microsoft.com/office/powerpoint/2010/main" val="1439439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5D8A3-1108-4F75-B7B9-ABA4F550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Dressing for Physical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6516F-9D06-42E4-9E8F-15AC68F5D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make sure you are dressed for the activity you are participating in and have the proper equipment to keep you safe.</a:t>
            </a:r>
          </a:p>
          <a:p>
            <a:pPr lvl="1"/>
            <a:r>
              <a:rPr lang="en-US" dirty="0"/>
              <a:t>Wear comfortable clothes so you can move freely.</a:t>
            </a:r>
          </a:p>
          <a:p>
            <a:pPr lvl="1"/>
            <a:r>
              <a:rPr lang="en-US" dirty="0"/>
              <a:t>Dress in layers so you can take layers off if you get too warm and put them back on if you get cold.</a:t>
            </a:r>
          </a:p>
          <a:p>
            <a:pPr lvl="1"/>
            <a:r>
              <a:rPr lang="en-US" dirty="0"/>
              <a:t>Wear proper socks to prevent blisters.</a:t>
            </a:r>
          </a:p>
          <a:p>
            <a:pPr lvl="1"/>
            <a:r>
              <a:rPr lang="en-US" dirty="0"/>
              <a:t>Wear proper shoes for the activity you are participating in.</a:t>
            </a:r>
          </a:p>
        </p:txBody>
      </p:sp>
    </p:spTree>
    <p:extLst>
      <p:ext uri="{BB962C8B-B14F-4D97-AF65-F5344CB8AC3E}">
        <p14:creationId xmlns:p14="http://schemas.microsoft.com/office/powerpoint/2010/main" val="338558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1EFC0-5BFC-45D1-87C3-CE8ACBC14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 and Proper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7CAA2-370F-4EC6-AF45-5F452F7FF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activities you are involved with may have protective equipment you should be using to stay safe and help prevent injuries.</a:t>
            </a:r>
          </a:p>
          <a:p>
            <a:r>
              <a:rPr lang="en-US" dirty="0"/>
              <a:t>Common equipment you may need includes</a:t>
            </a:r>
          </a:p>
          <a:p>
            <a:pPr lvl="1"/>
            <a:r>
              <a:rPr lang="en-US" dirty="0"/>
              <a:t>helmets,</a:t>
            </a:r>
          </a:p>
          <a:p>
            <a:pPr lvl="1"/>
            <a:r>
              <a:rPr lang="en-US" dirty="0"/>
              <a:t>mouth guards, </a:t>
            </a:r>
          </a:p>
          <a:p>
            <a:pPr lvl="1"/>
            <a:r>
              <a:rPr lang="en-US" dirty="0"/>
              <a:t>knee pads, and </a:t>
            </a:r>
          </a:p>
          <a:p>
            <a:pPr lvl="1"/>
            <a:r>
              <a:rPr lang="en-US" dirty="0"/>
              <a:t>goggles. </a:t>
            </a:r>
          </a:p>
        </p:txBody>
      </p:sp>
    </p:spTree>
    <p:extLst>
      <p:ext uri="{BB962C8B-B14F-4D97-AF65-F5344CB8AC3E}">
        <p14:creationId xmlns:p14="http://schemas.microsoft.com/office/powerpoint/2010/main" val="4570281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586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5.3 Preparing for Physical Activity</vt:lpstr>
      <vt:lpstr>Write About It </vt:lpstr>
      <vt:lpstr>Preparing for Activity or Workout</vt:lpstr>
      <vt:lpstr>Warm-Up, Workout, and Cool-Down </vt:lpstr>
      <vt:lpstr>Getting Active and Staying Active Throughout Your Life</vt:lpstr>
      <vt:lpstr>Team and Individual Sports (1 of 2)</vt:lpstr>
      <vt:lpstr>Team and Individual Sports (2 of 2)</vt:lpstr>
      <vt:lpstr>Dressing for Physical Activity</vt:lpstr>
      <vt:lpstr>Physical Activity and Proper Equipment</vt:lpstr>
      <vt:lpstr>Preventing Injuries While Being Active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102</cp:revision>
  <cp:lastPrinted>2017-03-14T16:50:08Z</cp:lastPrinted>
  <dcterms:created xsi:type="dcterms:W3CDTF">2017-03-14T15:11:25Z</dcterms:created>
  <dcterms:modified xsi:type="dcterms:W3CDTF">2020-09-18T15:10:17Z</dcterms:modified>
</cp:coreProperties>
</file>