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1"/>
  </p:notesMasterIdLst>
  <p:handoutMasterIdLst>
    <p:handoutMasterId r:id="rId12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</p:sldIdLst>
  <p:sldSz cx="12192000" cy="6858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37" autoAdjust="0"/>
    <p:restoredTop sz="96357" autoAdjust="0"/>
  </p:normalViewPr>
  <p:slideViewPr>
    <p:cSldViewPr snapToGrid="0" snapToObjects="1">
      <p:cViewPr varScale="1">
        <p:scale>
          <a:sx n="106" d="100"/>
          <a:sy n="106" d="100"/>
        </p:scale>
        <p:origin x="132" y="1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67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5.1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Physical Activity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4CCD1-BD27-4CCD-9399-541BDCED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A387E-A91C-478B-BCC5-7C0706935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about the amount of physical activity you get in a typical week. </a:t>
            </a:r>
          </a:p>
          <a:p>
            <a:r>
              <a:rPr lang="en-US" dirty="0"/>
              <a:t>List the activities you do in a week and how often you do them. </a:t>
            </a:r>
          </a:p>
          <a:p>
            <a:r>
              <a:rPr lang="en-US" dirty="0"/>
              <a:t>Do you think you do enough physical activity each week? </a:t>
            </a:r>
          </a:p>
          <a:p>
            <a:r>
              <a:rPr lang="en-US" dirty="0"/>
              <a:t>Please explain why you think you do enough or don’t do enough physical activity.</a:t>
            </a:r>
          </a:p>
        </p:txBody>
      </p:sp>
    </p:spTree>
    <p:extLst>
      <p:ext uri="{BB962C8B-B14F-4D97-AF65-F5344CB8AC3E}">
        <p14:creationId xmlns:p14="http://schemas.microsoft.com/office/powerpoint/2010/main" val="186826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4EE48-18C4-4445-B547-1BC80CEAF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Physical Activity, Exercise, and Physical Fitness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D31B9-4D22-4E53-9819-4C733B90D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 activity is movement using the large muscles of the body, such as sports, dance, swimming, and biking.</a:t>
            </a:r>
          </a:p>
          <a:p>
            <a:r>
              <a:rPr lang="en-US" dirty="0"/>
              <a:t>Exercise is planned, structured, and repetitive physical activity for the purpose of improving or maintaining one or more components of fitness. </a:t>
            </a:r>
          </a:p>
          <a:p>
            <a:r>
              <a:rPr lang="en-US" dirty="0"/>
              <a:t>Physical fitness refers to your body systems being able to work together efficiently to allow you to be healthy and able to perform all your daily activities.</a:t>
            </a:r>
          </a:p>
        </p:txBody>
      </p:sp>
    </p:spTree>
    <p:extLst>
      <p:ext uri="{BB962C8B-B14F-4D97-AF65-F5344CB8AC3E}">
        <p14:creationId xmlns:p14="http://schemas.microsoft.com/office/powerpoint/2010/main" val="3130431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8DF36-6DB0-490E-9100-08503ACC1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Activity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7F4DF-67BE-4303-9F26-B52199686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Physical benefits include building healthy bones and muscles, decreasing the likelihood of obesity, giving you more energy, and improving sleep. </a:t>
            </a:r>
          </a:p>
          <a:p>
            <a:r>
              <a:rPr lang="en-US" dirty="0"/>
              <a:t>Mental health benefits include promoting positive mental health by helping to reduce anxiety and depression. </a:t>
            </a:r>
          </a:p>
          <a:p>
            <a:r>
              <a:rPr lang="en-US" dirty="0"/>
              <a:t>Social benefits include meeting new people, developing new friendships, and learning to work with others.</a:t>
            </a:r>
          </a:p>
        </p:txBody>
      </p:sp>
    </p:spTree>
    <p:extLst>
      <p:ext uri="{BB962C8B-B14F-4D97-AF65-F5344CB8AC3E}">
        <p14:creationId xmlns:p14="http://schemas.microsoft.com/office/powerpoint/2010/main" val="2864884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81A15-5C83-4340-BD90-ADF9E66AB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Activity Guidelines for Teens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692E4-EEF7-483D-87C1-406132F40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U.S. Department of Health and Human Services recommends all teens do 60 minutes or more of moderate-to-vigorous physical activity daily.</a:t>
            </a:r>
          </a:p>
          <a:p>
            <a:pPr lvl="1"/>
            <a:r>
              <a:rPr lang="en-US" dirty="0"/>
              <a:t>Moderate intensity is equal to a brisk walk.</a:t>
            </a:r>
          </a:p>
          <a:p>
            <a:pPr lvl="1"/>
            <a:r>
              <a:rPr lang="en-US" dirty="0"/>
              <a:t>Vigorous intensity is equal to a continuous jog.</a:t>
            </a:r>
          </a:p>
          <a:p>
            <a:pPr marL="236538" lvl="1"/>
            <a:r>
              <a:rPr lang="en-US" sz="2800" dirty="0"/>
              <a:t>Most of your physical activity should be aerobic.</a:t>
            </a:r>
          </a:p>
          <a:p>
            <a:pPr marL="693738" lvl="2"/>
            <a:r>
              <a:rPr lang="en-US" sz="2400" dirty="0"/>
              <a:t>Aerobic means with oxygen, and this activity occurs over a longer period of time; it makes your heart beat faster and your breathing harder than normal. </a:t>
            </a:r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786868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28569-2C49-4E0B-8354-82C1496E4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Activity Guidelines for Teens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BA8CC-29CB-406F-BEAC-487B150C6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Sixty minutes of activity a day does not have to be done all at once. </a:t>
            </a:r>
          </a:p>
          <a:p>
            <a:pPr lvl="1"/>
            <a:r>
              <a:rPr lang="en-US" dirty="0"/>
              <a:t>Divide your 60 minutes into four 15-minute physical activity breaks or three 20-minute breaks.</a:t>
            </a:r>
          </a:p>
          <a:p>
            <a:r>
              <a:rPr lang="en-US" dirty="0"/>
              <a:t>There are many ways to be physically active.</a:t>
            </a:r>
          </a:p>
          <a:p>
            <a:pPr lvl="1"/>
            <a:r>
              <a:rPr lang="en-US" dirty="0"/>
              <a:t>Take the stairs instead of riding the elevator.</a:t>
            </a:r>
          </a:p>
          <a:p>
            <a:pPr lvl="1"/>
            <a:r>
              <a:rPr lang="en-US" dirty="0"/>
              <a:t>Set an alarm when you are doing your homework, and every hour take a 10-minute break to do some type of physical activity.</a:t>
            </a:r>
          </a:p>
          <a:p>
            <a:pPr lvl="1"/>
            <a:r>
              <a:rPr lang="en-US" dirty="0"/>
              <a:t>Have contests to see who can do the longest wall sit or the longest plank.</a:t>
            </a:r>
          </a:p>
        </p:txBody>
      </p:sp>
    </p:spTree>
    <p:extLst>
      <p:ext uri="{BB962C8B-B14F-4D97-AF65-F5344CB8AC3E}">
        <p14:creationId xmlns:p14="http://schemas.microsoft.com/office/powerpoint/2010/main" val="4102565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843E5-7709-4860-80A9-505023155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Health-Related Fitness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C74D7-F047-4B34-9B60-835E7BEC6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term </a:t>
            </a:r>
            <a:r>
              <a:rPr lang="en-US" i="1" dirty="0"/>
              <a:t>health-related fitness </a:t>
            </a:r>
            <a:r>
              <a:rPr lang="en-US" dirty="0"/>
              <a:t>refers to fitness activities you need to do regularly to stay healthy. </a:t>
            </a:r>
          </a:p>
          <a:p>
            <a:r>
              <a:rPr lang="en-US" dirty="0"/>
              <a:t>The components of health-related fitness are</a:t>
            </a:r>
          </a:p>
          <a:p>
            <a:pPr lvl="1"/>
            <a:r>
              <a:rPr lang="en-US" dirty="0"/>
              <a:t>cardiorespiratory endurance, </a:t>
            </a:r>
          </a:p>
          <a:p>
            <a:pPr lvl="1"/>
            <a:r>
              <a:rPr lang="en-US" dirty="0"/>
              <a:t>muscular strength, </a:t>
            </a:r>
          </a:p>
          <a:p>
            <a:pPr lvl="1"/>
            <a:r>
              <a:rPr lang="en-US" dirty="0"/>
              <a:t>muscular endurance, </a:t>
            </a:r>
          </a:p>
          <a:p>
            <a:pPr lvl="1"/>
            <a:r>
              <a:rPr lang="en-US" dirty="0"/>
              <a:t>flexibility, and </a:t>
            </a:r>
          </a:p>
          <a:p>
            <a:pPr lvl="1"/>
            <a:r>
              <a:rPr lang="en-US" dirty="0"/>
              <a:t>body composition.</a:t>
            </a:r>
          </a:p>
        </p:txBody>
      </p:sp>
    </p:spTree>
    <p:extLst>
      <p:ext uri="{BB962C8B-B14F-4D97-AF65-F5344CB8AC3E}">
        <p14:creationId xmlns:p14="http://schemas.microsoft.com/office/powerpoint/2010/main" val="3376505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B31D1-32DF-48B7-897C-D9FEE1085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Skill-Related Fitness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BD373-A9DB-42C6-93B4-6290855AA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Skill-related fitness includes fitness activities you do to help you perform well in sports and other activities that require specific skills. </a:t>
            </a:r>
          </a:p>
          <a:p>
            <a:r>
              <a:rPr lang="en-US" dirty="0"/>
              <a:t>The components of skill-related fitness are </a:t>
            </a:r>
          </a:p>
          <a:p>
            <a:pPr lvl="1"/>
            <a:r>
              <a:rPr lang="en-US" dirty="0"/>
              <a:t>speed, </a:t>
            </a:r>
          </a:p>
          <a:p>
            <a:pPr lvl="1"/>
            <a:r>
              <a:rPr lang="en-US" dirty="0"/>
              <a:t>agility, </a:t>
            </a:r>
          </a:p>
          <a:p>
            <a:pPr lvl="1"/>
            <a:r>
              <a:rPr lang="en-US" dirty="0"/>
              <a:t>balance, </a:t>
            </a:r>
          </a:p>
          <a:p>
            <a:pPr lvl="1"/>
            <a:r>
              <a:rPr lang="en-US" dirty="0"/>
              <a:t>power, </a:t>
            </a:r>
          </a:p>
          <a:p>
            <a:pPr lvl="1"/>
            <a:r>
              <a:rPr lang="en-US" dirty="0"/>
              <a:t>coordination, and  </a:t>
            </a:r>
          </a:p>
          <a:p>
            <a:pPr lvl="1"/>
            <a:r>
              <a:rPr lang="en-US"/>
              <a:t>reaction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0625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Words>488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5.1 Physical Activity</vt:lpstr>
      <vt:lpstr>Write About It </vt:lpstr>
      <vt:lpstr>Understanding Physical Activity, Exercise, and Physical Fitness</vt:lpstr>
      <vt:lpstr>Physical Activity Benefits</vt:lpstr>
      <vt:lpstr>Physical Activity Guidelines for Teens (1 of 2)</vt:lpstr>
      <vt:lpstr>Physical Activity Guidelines for Teens (2 of 2)</vt:lpstr>
      <vt:lpstr>Health-Related Fitness</vt:lpstr>
      <vt:lpstr>Skill-Related Fitness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88</cp:revision>
  <cp:lastPrinted>2017-03-14T16:50:08Z</cp:lastPrinted>
  <dcterms:created xsi:type="dcterms:W3CDTF">2017-03-14T15:11:25Z</dcterms:created>
  <dcterms:modified xsi:type="dcterms:W3CDTF">2020-09-18T15:06:14Z</dcterms:modified>
</cp:coreProperties>
</file>