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270" r:id="rId3"/>
    <p:sldId id="271" r:id="rId4"/>
    <p:sldId id="279" r:id="rId5"/>
    <p:sldId id="278" r:id="rId6"/>
    <p:sldId id="274" r:id="rId7"/>
    <p:sldId id="275" r:id="rId8"/>
    <p:sldId id="308" r:id="rId9"/>
    <p:sldId id="276" r:id="rId10"/>
    <p:sldId id="312" r:id="rId11"/>
    <p:sldId id="277" r:id="rId12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77" autoAdjust="0"/>
    <p:restoredTop sz="96357" autoAdjust="0"/>
  </p:normalViewPr>
  <p:slideViewPr>
    <p:cSldViewPr snapToGrid="0" snapToObjects="1">
      <p:cViewPr varScale="1">
        <p:scale>
          <a:sx n="110" d="100"/>
          <a:sy n="110" d="100"/>
        </p:scale>
        <p:origin x="1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493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873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4.11 Create your own chart to identify specific strategies to meet each of your goals.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09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4.12 Create a checklist to track your daily progress.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83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4.5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Your Nutrition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585BD-373B-4771-A6EA-DFDEC3D5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Reflect on Your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9AD62-C15F-4A13-BF5C-2FB7D70DD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working on meeting your goals for a couple of weeks, reflect on your progress. </a:t>
            </a:r>
          </a:p>
          <a:p>
            <a:r>
              <a:rPr lang="en-US" dirty="0"/>
              <a:t>If you aren’t progressing, try adjusting your short-term goals, your strategies, or both. </a:t>
            </a:r>
          </a:p>
        </p:txBody>
      </p:sp>
    </p:spTree>
    <p:extLst>
      <p:ext uri="{BB962C8B-B14F-4D97-AF65-F5344CB8AC3E}">
        <p14:creationId xmlns:p14="http://schemas.microsoft.com/office/powerpoint/2010/main" val="299771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you ever kept track of how much or how well you eat in a day? </a:t>
            </a:r>
          </a:p>
          <a:p>
            <a:r>
              <a:rPr lang="en-US" dirty="0"/>
              <a:t>How might keeping track of your food intake help you eat a better diet?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C4723-3AB3-4D66-B571-6614CDC4B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Nutrition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08FB4-36D8-4358-9B89-C181B78F3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identifying weaknesses in your diet.</a:t>
            </a:r>
          </a:p>
          <a:p>
            <a:r>
              <a:rPr lang="en-US" dirty="0"/>
              <a:t>Develop goals and strategies to improve them.</a:t>
            </a:r>
          </a:p>
          <a:p>
            <a:r>
              <a:rPr lang="en-US" dirty="0"/>
              <a:t>Take the following steps to help you set SMART nutrition goals.</a:t>
            </a:r>
          </a:p>
        </p:txBody>
      </p:sp>
    </p:spTree>
    <p:extLst>
      <p:ext uri="{BB962C8B-B14F-4D97-AF65-F5344CB8AC3E}">
        <p14:creationId xmlns:p14="http://schemas.microsoft.com/office/powerpoint/2010/main" val="105210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E858B-EA0C-4BAB-9A3C-EAFE00C4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9559"/>
            <a:ext cx="10515600" cy="838359"/>
          </a:xfrm>
        </p:spPr>
        <p:txBody>
          <a:bodyPr/>
          <a:lstStyle/>
          <a:p>
            <a:r>
              <a:rPr lang="en-US" dirty="0"/>
              <a:t>Step 1: Log Your Food Intake and Analyze Your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9902D-1DAC-40CE-8C60-EB8C3889E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7485"/>
            <a:ext cx="10515600" cy="3958771"/>
          </a:xfrm>
        </p:spPr>
        <p:txBody>
          <a:bodyPr/>
          <a:lstStyle/>
          <a:p>
            <a:r>
              <a:rPr lang="en-US" dirty="0"/>
              <a:t>A food log is a list of all the foods you ate and the amount of each food you ate over a set period. </a:t>
            </a:r>
          </a:p>
          <a:p>
            <a:r>
              <a:rPr lang="en-US" dirty="0"/>
              <a:t>To log your food intake, write down everything you eat and drink for one day (one 24-hour period); don’t forget condiments, drinks, and bite-size candies.</a:t>
            </a:r>
          </a:p>
          <a:p>
            <a:r>
              <a:rPr lang="en-US" dirty="0"/>
              <a:t>Be honest! </a:t>
            </a:r>
          </a:p>
          <a:p>
            <a:r>
              <a:rPr lang="en-US" dirty="0"/>
              <a:t>Honor confidentiality. </a:t>
            </a:r>
          </a:p>
        </p:txBody>
      </p:sp>
    </p:spTree>
    <p:extLst>
      <p:ext uri="{BB962C8B-B14F-4D97-AF65-F5344CB8AC3E}">
        <p14:creationId xmlns:p14="http://schemas.microsoft.com/office/powerpoint/2010/main" val="261818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BFE55-DDB9-44FD-88F9-DB0A943F5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Identify Your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0660B-B618-4564-935A-83D917CD5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to use SMART goals. </a:t>
            </a:r>
          </a:p>
          <a:p>
            <a:r>
              <a:rPr lang="en-US" dirty="0"/>
              <a:t>Think carefully about what you can and can’t do. </a:t>
            </a:r>
          </a:p>
          <a:p>
            <a:r>
              <a:rPr lang="en-US" dirty="0"/>
              <a:t>Remember that small improvements in your diet will add up over time.</a:t>
            </a:r>
          </a:p>
        </p:txBody>
      </p:sp>
    </p:spTree>
    <p:extLst>
      <p:ext uri="{BB962C8B-B14F-4D97-AF65-F5344CB8AC3E}">
        <p14:creationId xmlns:p14="http://schemas.microsoft.com/office/powerpoint/2010/main" val="240849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2277C-D748-41A8-BE59-327625F0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Develop Your Plan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133BE-2989-4DEB-8BBB-615BFE649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specific strategies you can use to help you meet each of your goals.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0" y="554478"/>
            <a:ext cx="12192000" cy="846306"/>
          </a:xfrm>
        </p:spPr>
        <p:txBody>
          <a:bodyPr/>
          <a:lstStyle/>
          <a:p>
            <a:r>
              <a:rPr lang="en-US" dirty="0"/>
              <a:t>Step 3: Develop Your Plan </a:t>
            </a:r>
            <a:r>
              <a:rPr lang="en-US" sz="2400" i="1" dirty="0"/>
              <a:t>(2 of 2)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25AF1B9-15FE-4EC0-A350-C69FBAFF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653682"/>
              </p:ext>
            </p:extLst>
          </p:nvPr>
        </p:nvGraphicFramePr>
        <p:xfrm>
          <a:off x="1832708" y="1365636"/>
          <a:ext cx="8128000" cy="265684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60117071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394795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SMART goal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Strategy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80714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eat more fiber by eating at least three servings of fruits and vegetables every day.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eat at least one fruit with my breakfast.</a:t>
                      </a:r>
                    </a:p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take carrots, celery, or radishes in my lunch whenever I can.</a:t>
                      </a:r>
                    </a:p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always eat vegetables with my dinner.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294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89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424CE-2FD3-44B4-ABBD-60C9ABB07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Log Your Progress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61DE5-6134-48CE-B5BF-5366FCD1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a behavior checklist for yourself so that you can keep track of your progress. </a:t>
            </a:r>
          </a:p>
          <a:p>
            <a:r>
              <a:rPr lang="en-US" dirty="0"/>
              <a:t>Your checklist should include your goals and the specific strategies you want to use. </a:t>
            </a:r>
          </a:p>
          <a:p>
            <a:r>
              <a:rPr lang="en-US" dirty="0"/>
              <a:t>You also want to keep track of your daily progress.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60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C9B1EAC4-DB4F-4F97-8DD2-14671B0F7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599703"/>
              </p:ext>
            </p:extLst>
          </p:nvPr>
        </p:nvGraphicFramePr>
        <p:xfrm>
          <a:off x="2032000" y="1396635"/>
          <a:ext cx="8128000" cy="338328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3364753">
                  <a:extLst>
                    <a:ext uri="{9D8B030D-6E8A-4147-A177-3AD203B41FA5}">
                      <a16:colId xmlns:a16="http://schemas.microsoft.com/office/drawing/2014/main" val="3583906784"/>
                    </a:ext>
                  </a:extLst>
                </a:gridCol>
                <a:gridCol w="699247">
                  <a:extLst>
                    <a:ext uri="{9D8B030D-6E8A-4147-A177-3AD203B41FA5}">
                      <a16:colId xmlns:a16="http://schemas.microsoft.com/office/drawing/2014/main" val="3137023845"/>
                    </a:ext>
                  </a:extLst>
                </a:gridCol>
                <a:gridCol w="735106">
                  <a:extLst>
                    <a:ext uri="{9D8B030D-6E8A-4147-A177-3AD203B41FA5}">
                      <a16:colId xmlns:a16="http://schemas.microsoft.com/office/drawing/2014/main" val="3509788292"/>
                    </a:ext>
                  </a:extLst>
                </a:gridCol>
                <a:gridCol w="699247">
                  <a:extLst>
                    <a:ext uri="{9D8B030D-6E8A-4147-A177-3AD203B41FA5}">
                      <a16:colId xmlns:a16="http://schemas.microsoft.com/office/drawing/2014/main" val="2430240726"/>
                    </a:ext>
                  </a:extLst>
                </a:gridCol>
                <a:gridCol w="681318">
                  <a:extLst>
                    <a:ext uri="{9D8B030D-6E8A-4147-A177-3AD203B41FA5}">
                      <a16:colId xmlns:a16="http://schemas.microsoft.com/office/drawing/2014/main" val="1212243166"/>
                    </a:ext>
                  </a:extLst>
                </a:gridCol>
                <a:gridCol w="645458">
                  <a:extLst>
                    <a:ext uri="{9D8B030D-6E8A-4147-A177-3AD203B41FA5}">
                      <a16:colId xmlns:a16="http://schemas.microsoft.com/office/drawing/2014/main" val="36005455"/>
                    </a:ext>
                  </a:extLst>
                </a:gridCol>
                <a:gridCol w="663389">
                  <a:extLst>
                    <a:ext uri="{9D8B030D-6E8A-4147-A177-3AD203B41FA5}">
                      <a16:colId xmlns:a16="http://schemas.microsoft.com/office/drawing/2014/main" val="2775325071"/>
                    </a:ext>
                  </a:extLst>
                </a:gridCol>
                <a:gridCol w="639482">
                  <a:extLst>
                    <a:ext uri="{9D8B030D-6E8A-4147-A177-3AD203B41FA5}">
                      <a16:colId xmlns:a16="http://schemas.microsoft.com/office/drawing/2014/main" val="22067264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Goal: I will eat more fiber by eating at least three servings of fruits and vegetables every day.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Tues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Wed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Thu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Fri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Sat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Sun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31202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eat at least one fruit with my breakfast.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083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take carrots, celery, or radishes in my lunch whenever  I can.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83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 will always eat vegetables with my dinner.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085573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6A43532-9E87-4348-AAAC-2D4640ED1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4478"/>
            <a:ext cx="12192000" cy="846306"/>
          </a:xfrm>
        </p:spPr>
        <p:txBody>
          <a:bodyPr/>
          <a:lstStyle/>
          <a:p>
            <a:r>
              <a:rPr lang="en-US" dirty="0"/>
              <a:t>Step 4: Log Your Progress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64236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</TotalTime>
  <Words>497</Words>
  <Application>Microsoft Office PowerPoint</Application>
  <PresentationFormat>Widescreen</PresentationFormat>
  <Paragraphs>78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4.5 Your Nutrition Plan</vt:lpstr>
      <vt:lpstr>Write About It </vt:lpstr>
      <vt:lpstr>Creating a Nutrition Plan</vt:lpstr>
      <vt:lpstr>Step 1: Log Your Food Intake and Analyze Your Diet</vt:lpstr>
      <vt:lpstr>Step 2: Identify Your Goals</vt:lpstr>
      <vt:lpstr>Step 3: Develop Your Plan (1 of 2)</vt:lpstr>
      <vt:lpstr>Step 3: Develop Your Plan (2 of 2)</vt:lpstr>
      <vt:lpstr>Step 4: Log Your Progress (1 of 2)</vt:lpstr>
      <vt:lpstr>Step 4: Log Your Progress (2 of 2)</vt:lpstr>
      <vt:lpstr>Step 5: Reflect on Your Progress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91</cp:revision>
  <cp:lastPrinted>2017-03-14T16:50:08Z</cp:lastPrinted>
  <dcterms:created xsi:type="dcterms:W3CDTF">2017-03-14T15:11:25Z</dcterms:created>
  <dcterms:modified xsi:type="dcterms:W3CDTF">2020-09-18T14:42:48Z</dcterms:modified>
</cp:coreProperties>
</file>