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8"/>
  </p:notesMasterIdLst>
  <p:handoutMasterIdLst>
    <p:handoutMasterId r:id="rId19"/>
  </p:handoutMasterIdLst>
  <p:sldIdLst>
    <p:sldId id="270" r:id="rId3"/>
    <p:sldId id="271" r:id="rId4"/>
    <p:sldId id="273" r:id="rId5"/>
    <p:sldId id="274" r:id="rId6"/>
    <p:sldId id="275" r:id="rId7"/>
    <p:sldId id="276" r:id="rId8"/>
    <p:sldId id="286" r:id="rId9"/>
    <p:sldId id="279" r:id="rId10"/>
    <p:sldId id="285" r:id="rId11"/>
    <p:sldId id="280" r:id="rId12"/>
    <p:sldId id="281" r:id="rId13"/>
    <p:sldId id="277" r:id="rId14"/>
    <p:sldId id="284" r:id="rId15"/>
    <p:sldId id="282" r:id="rId16"/>
    <p:sldId id="283" r:id="rId17"/>
  </p:sldIdLst>
  <p:sldSz cx="12192000" cy="6858000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07" autoAdjust="0"/>
    <p:restoredTop sz="96357" autoAdjust="0"/>
  </p:normalViewPr>
  <p:slideViewPr>
    <p:cSldViewPr snapToGrid="0" snapToObjects="1">
      <p:cViewPr varScale="1">
        <p:scale>
          <a:sx n="105" d="100"/>
          <a:sy n="105" d="100"/>
        </p:scale>
        <p:origin x="150" y="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528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054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824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6606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4.4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Your Body Image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4BA93-0784-4152-BC9A-3492B2F5F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Altering Images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A1DE9-FBB7-4765-A99E-0287ED0D2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only are the images we see in the media and on social media unrealistic; they are typically altered digitally to remove imperfections (adjusted waist size, changed facial features, etc.). </a:t>
            </a:r>
          </a:p>
          <a:p>
            <a:r>
              <a:rPr lang="en-US" dirty="0"/>
              <a:t>Even the people in the photos usually don’t look like their image.</a:t>
            </a:r>
          </a:p>
        </p:txBody>
      </p:sp>
    </p:spTree>
    <p:extLst>
      <p:ext uri="{BB962C8B-B14F-4D97-AF65-F5344CB8AC3E}">
        <p14:creationId xmlns:p14="http://schemas.microsoft.com/office/powerpoint/2010/main" val="1968196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C86A6-9519-4640-BAF3-3E6EB3781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A1606-B122-4756-B2C2-6AA937240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time a picture is posted, others can comment on how you look, which can affect your body image. </a:t>
            </a:r>
          </a:p>
          <a:p>
            <a:r>
              <a:rPr lang="en-US" dirty="0"/>
              <a:t>Teens admit to posting only photos that represent their best selves or those that are “</a:t>
            </a:r>
            <a:r>
              <a:rPr lang="en-US" dirty="0" err="1"/>
              <a:t>thinspirational</a:t>
            </a:r>
            <a:r>
              <a:rPr lang="en-US" dirty="0"/>
              <a:t>” (inspiring or celebrating thinness) so that they can get more likes.</a:t>
            </a:r>
          </a:p>
        </p:txBody>
      </p:sp>
    </p:spTree>
    <p:extLst>
      <p:ext uri="{BB962C8B-B14F-4D97-AF65-F5344CB8AC3E}">
        <p14:creationId xmlns:p14="http://schemas.microsoft.com/office/powerpoint/2010/main" val="1804905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ADAC-1145-4B34-ADDD-486475FD1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Disordered Eating and Eating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3806F-D904-4B0B-BE14-D1B0FC35B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all types of eating disorders, people use food to be in control of themselves and their lives.</a:t>
            </a:r>
          </a:p>
          <a:p>
            <a:r>
              <a:rPr lang="en-US" dirty="0"/>
              <a:t>Disordered eating includes a range of irregular eating behaviors, such as </a:t>
            </a:r>
          </a:p>
          <a:p>
            <a:pPr lvl="1"/>
            <a:r>
              <a:rPr lang="en-US" dirty="0"/>
              <a:t>skipping meals, stress eating, periodic fasting, occasional bingeing, eating only certain foods, or avoiding certain categories of foods completely. </a:t>
            </a:r>
          </a:p>
          <a:p>
            <a:r>
              <a:rPr lang="en-US" dirty="0"/>
              <a:t>Eating disorders are serious, diagnosable mental illnesses.</a:t>
            </a:r>
          </a:p>
        </p:txBody>
      </p:sp>
    </p:spTree>
    <p:extLst>
      <p:ext uri="{BB962C8B-B14F-4D97-AF65-F5344CB8AC3E}">
        <p14:creationId xmlns:p14="http://schemas.microsoft.com/office/powerpoint/2010/main" val="2030842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56233-02EE-45C1-A43A-BE83D6B87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Eating Disorders</a:t>
            </a:r>
          </a:p>
        </p:txBody>
      </p:sp>
      <p:pic>
        <p:nvPicPr>
          <p:cNvPr id="5" name="Content Placeholder 4" descr="Anorexia, bulimia, avoidant restrictive food intake disorder, orthorexia, binge eating. All help a person feel in control over their life.">
            <a:extLst>
              <a:ext uri="{FF2B5EF4-FFF2-40B4-BE49-F238E27FC236}">
                <a16:creationId xmlns:a16="http://schemas.microsoft.com/office/drawing/2014/main" id="{A3F2CF5E-1A56-4954-9ACA-4FD686AED3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97452" y="1616019"/>
            <a:ext cx="4197096" cy="4657926"/>
          </a:xfrm>
        </p:spPr>
      </p:pic>
    </p:spTree>
    <p:extLst>
      <p:ext uri="{BB962C8B-B14F-4D97-AF65-F5344CB8AC3E}">
        <p14:creationId xmlns:p14="http://schemas.microsoft.com/office/powerpoint/2010/main" val="933611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FB34A-E6AB-4908-B948-29115FC3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Improving Your Body Image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3B382-DA74-402A-9A60-6630C87DD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Accept your body. Be less of a critic and more of a friend to yourself.</a:t>
            </a:r>
          </a:p>
          <a:p>
            <a:pPr lvl="0"/>
            <a:r>
              <a:rPr lang="en-US" dirty="0"/>
              <a:t>Don’t body shame yourself or others. Saying mean or negative things about how you or other people look is hurtful and can be harmful.</a:t>
            </a:r>
          </a:p>
          <a:p>
            <a:pPr lvl="0"/>
            <a:r>
              <a:rPr lang="en-US" dirty="0"/>
              <a:t>Focus on the things you like about yourself. Give yourself permission to feel good about who you are.</a:t>
            </a:r>
          </a:p>
          <a:p>
            <a:pPr lvl="0"/>
            <a:endParaRPr lang="en-US" dirty="0"/>
          </a:p>
          <a:p>
            <a:pPr marL="0" lvl="0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2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737C0-1627-4D45-9276-91EB7BFC2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Improving Your Body Image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B46-6AAC-4AA8-9765-573372DFD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Focus on what your body can do, not just on how it looks.</a:t>
            </a:r>
          </a:p>
          <a:p>
            <a:pPr lvl="0"/>
            <a:r>
              <a:rPr lang="en-US" dirty="0"/>
              <a:t>Be mindful in your body; pay attention to how it feels, moves, and plays.</a:t>
            </a:r>
          </a:p>
          <a:p>
            <a:pPr lvl="0"/>
            <a:r>
              <a:rPr lang="en-US" dirty="0"/>
              <a:t>Take care of your body. Eat healthy foods and get plenty of physical activity and sleep.</a:t>
            </a:r>
          </a:p>
        </p:txBody>
      </p:sp>
    </p:spTree>
    <p:extLst>
      <p:ext uri="{BB962C8B-B14F-4D97-AF65-F5344CB8AC3E}">
        <p14:creationId xmlns:p14="http://schemas.microsoft.com/office/powerpoint/2010/main" val="149693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often do you compare yourself to images you see in the media? </a:t>
            </a:r>
          </a:p>
          <a:p>
            <a:r>
              <a:rPr lang="en-US" dirty="0"/>
              <a:t>How do you feel when you compare yourself to others?</a:t>
            </a:r>
          </a:p>
        </p:txBody>
      </p:sp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1E6D2-8542-4E4F-8FAE-24B801565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Body Image?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37B01-FE60-4C94-A1E3-EC0F84CA4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body image includes your thoughts, feelings, and behaviors related to your body size, shape, and appearance. </a:t>
            </a:r>
          </a:p>
          <a:p>
            <a:pPr lvl="1"/>
            <a:r>
              <a:rPr lang="en-US" dirty="0"/>
              <a:t>It is not the image you project to others or how you look.</a:t>
            </a:r>
          </a:p>
          <a:p>
            <a:pPr lvl="1"/>
            <a:r>
              <a:rPr lang="en-US" dirty="0"/>
              <a:t>It is how you feel about yourself and the way you look.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515772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9EB51-8650-45B8-9A96-9EDF8ADAE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Body Image?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ADE68-8759-4FEE-8A86-4BB97AF7E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Negative body image exists when someone has a distorted view of their appearance or they think and feel negatively about how they look. </a:t>
            </a:r>
          </a:p>
          <a:p>
            <a:r>
              <a:rPr lang="en-US" dirty="0"/>
              <a:t>A person with a positive body image has a realistic sense of how they look, and they are less likely to believe their character, value, or worth is tied to their appearance.</a:t>
            </a:r>
          </a:p>
        </p:txBody>
      </p:sp>
    </p:spTree>
    <p:extLst>
      <p:ext uri="{BB962C8B-B14F-4D97-AF65-F5344CB8AC3E}">
        <p14:creationId xmlns:p14="http://schemas.microsoft.com/office/powerpoint/2010/main" val="1897332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B4F8A-4A8D-412B-ADF0-567B62628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a Positive Body 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7DEB8-0BD1-45D9-9992-C954318BA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Good emotional health</a:t>
            </a:r>
          </a:p>
          <a:p>
            <a:pPr lvl="0"/>
            <a:r>
              <a:rPr lang="en-US" dirty="0"/>
              <a:t>Improved self-confidence</a:t>
            </a:r>
          </a:p>
          <a:p>
            <a:pPr lvl="0"/>
            <a:r>
              <a:rPr lang="en-US" dirty="0"/>
              <a:t>Improved self-esteem</a:t>
            </a:r>
          </a:p>
          <a:p>
            <a:pPr lvl="0"/>
            <a:r>
              <a:rPr lang="en-US" dirty="0"/>
              <a:t>Healthier relationships</a:t>
            </a:r>
          </a:p>
          <a:p>
            <a:pPr lvl="0"/>
            <a:r>
              <a:rPr lang="en-US" dirty="0"/>
              <a:t>Healthier habits (exercise, healthy eating)</a:t>
            </a:r>
          </a:p>
        </p:txBody>
      </p:sp>
    </p:spTree>
    <p:extLst>
      <p:ext uri="{BB962C8B-B14F-4D97-AF65-F5344CB8AC3E}">
        <p14:creationId xmlns:p14="http://schemas.microsoft.com/office/powerpoint/2010/main" val="3689171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38507-F000-4010-8F70-505625925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Body Image and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4FFF3-5419-4969-BAD6-4D761AD3E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Negative body image is associated with many other unhealthy behaviors. </a:t>
            </a:r>
          </a:p>
          <a:p>
            <a:r>
              <a:rPr lang="en-US" dirty="0"/>
              <a:t>People who have a negative body image are more likely to have low self-esteem, engage in unhealthy behaviors, and develop eating disorders.</a:t>
            </a:r>
          </a:p>
        </p:txBody>
      </p:sp>
    </p:spTree>
    <p:extLst>
      <p:ext uri="{BB962C8B-B14F-4D97-AF65-F5344CB8AC3E}">
        <p14:creationId xmlns:p14="http://schemas.microsoft.com/office/powerpoint/2010/main" val="3277162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 Prejudice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Weight prejudice is the presence of negative beliefs, attitudes, and behaviors toward individuals who appear to be overweight.</a:t>
            </a:r>
          </a:p>
          <a:p>
            <a:pPr lvl="1"/>
            <a:r>
              <a:rPr lang="en-US" dirty="0"/>
              <a:t>It can lead to physical, social, and psychological consequences.</a:t>
            </a:r>
          </a:p>
          <a:p>
            <a:r>
              <a:rPr lang="en-US" dirty="0"/>
              <a:t>People should be seen for their character and not judged on their appearance, including their weight.</a:t>
            </a:r>
          </a:p>
        </p:txBody>
      </p:sp>
    </p:spTree>
    <p:extLst>
      <p:ext uri="{BB962C8B-B14F-4D97-AF65-F5344CB8AC3E}">
        <p14:creationId xmlns:p14="http://schemas.microsoft.com/office/powerpoint/2010/main" val="2031268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1CDE3-26F9-42E8-9F02-8DBF32FBB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Influences on Body 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CCA73-12AA-40F5-84E4-5B7516C5A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common for people to compare themselves to media images of models and celebrities and to feel bad when they do. </a:t>
            </a:r>
          </a:p>
          <a:p>
            <a:r>
              <a:rPr lang="en-US" dirty="0"/>
              <a:t>This is called social comparison. </a:t>
            </a:r>
          </a:p>
          <a:p>
            <a:pPr lvl="1"/>
            <a:r>
              <a:rPr lang="en-US" dirty="0"/>
              <a:t>The truth is that 95 percent of people lack the genetic traits to look like these models and celebrities. </a:t>
            </a:r>
          </a:p>
        </p:txBody>
      </p:sp>
    </p:spTree>
    <p:extLst>
      <p:ext uri="{BB962C8B-B14F-4D97-AF65-F5344CB8AC3E}">
        <p14:creationId xmlns:p14="http://schemas.microsoft.com/office/powerpoint/2010/main" val="724461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2A2B1-311F-417C-A23E-3CC3EB259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Versus Ideal Body Types</a:t>
            </a:r>
          </a:p>
        </p:txBody>
      </p:sp>
      <p:pic>
        <p:nvPicPr>
          <p:cNvPr id="5" name="Content Placeholder 4" descr="Ideal body type shows a young woman with long, skinny legs, a very small waist, and a large bust. Typical body type shows a young woman with shorter, heavier legs, a larger waist, and a smaller bust.">
            <a:extLst>
              <a:ext uri="{FF2B5EF4-FFF2-40B4-BE49-F238E27FC236}">
                <a16:creationId xmlns:a16="http://schemas.microsoft.com/office/drawing/2014/main" id="{053D632E-72AD-4081-AB7C-7275A47722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05568" y="1808163"/>
            <a:ext cx="2980864" cy="4168775"/>
          </a:xfrm>
        </p:spPr>
      </p:pic>
    </p:spTree>
    <p:extLst>
      <p:ext uri="{BB962C8B-B14F-4D97-AF65-F5344CB8AC3E}">
        <p14:creationId xmlns:p14="http://schemas.microsoft.com/office/powerpoint/2010/main" val="17211085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669</Words>
  <Application>Microsoft Office PowerPoint</Application>
  <PresentationFormat>Widescreen</PresentationFormat>
  <Paragraphs>61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4.4 Your Body Image</vt:lpstr>
      <vt:lpstr>Write About It </vt:lpstr>
      <vt:lpstr>What Is Body Image? (1 of 2)</vt:lpstr>
      <vt:lpstr>What Is Body Image? (2 of 2)</vt:lpstr>
      <vt:lpstr>Benefits of a Positive Body Image</vt:lpstr>
      <vt:lpstr>Negative Body Image and Health</vt:lpstr>
      <vt:lpstr>Weight Prejudice</vt:lpstr>
      <vt:lpstr>Media Influences on Body Image</vt:lpstr>
      <vt:lpstr>Typical Versus Ideal Body Types</vt:lpstr>
      <vt:lpstr>Altering Images </vt:lpstr>
      <vt:lpstr>Social Media </vt:lpstr>
      <vt:lpstr>Disordered Eating and Eating Disorders</vt:lpstr>
      <vt:lpstr>Common Eating Disorders</vt:lpstr>
      <vt:lpstr>Tips for Improving Your Body Image (1 of 2)</vt:lpstr>
      <vt:lpstr>Tips for Improving Your Body Image (2 of 2)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90</cp:revision>
  <cp:lastPrinted>2017-03-14T16:50:08Z</cp:lastPrinted>
  <dcterms:created xsi:type="dcterms:W3CDTF">2017-03-14T15:11:25Z</dcterms:created>
  <dcterms:modified xsi:type="dcterms:W3CDTF">2020-09-18T14:40:51Z</dcterms:modified>
</cp:coreProperties>
</file>