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301" r:id="rId3"/>
    <p:sldId id="303" r:id="rId4"/>
    <p:sldId id="306" r:id="rId5"/>
    <p:sldId id="307" r:id="rId6"/>
    <p:sldId id="308" r:id="rId7"/>
    <p:sldId id="309" r:id="rId8"/>
    <p:sldId id="317" r:id="rId9"/>
    <p:sldId id="310" r:id="rId10"/>
    <p:sldId id="311" r:id="rId11"/>
    <p:sldId id="312" r:id="rId12"/>
    <p:sldId id="313" r:id="rId13"/>
    <p:sldId id="314" r:id="rId14"/>
    <p:sldId id="315" r:id="rId15"/>
    <p:sldId id="316" r:id="rId16"/>
  </p:sldIdLst>
  <p:sldSz cx="12192000" cy="6858000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946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015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3.19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299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03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3.3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Tips and Tools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for Eating Well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84009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72C2-B4FB-408B-9107-734364B03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Food Labels </a:t>
            </a:r>
            <a:r>
              <a:rPr lang="en-US" sz="2400" i="1" dirty="0">
                <a:latin typeface="Helvetica" pitchFamily="2" charset="0"/>
              </a:rPr>
              <a:t>(3 of 3)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21DDC-619D-4511-B90A-FB38879E7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labels are required to tell you the amount of added sugars in the product. </a:t>
            </a:r>
          </a:p>
          <a:p>
            <a:pPr lvl="1"/>
            <a:r>
              <a:rPr lang="en-US" dirty="0"/>
              <a:t>Added sugars are sugars added to foods during processing or packaging. </a:t>
            </a:r>
          </a:p>
          <a:p>
            <a:r>
              <a:rPr lang="en-US" dirty="0"/>
              <a:t>The ingredients list is not part of the nutrition facts label, but it is also a helpful tool. </a:t>
            </a:r>
          </a:p>
          <a:p>
            <a:pPr lvl="1"/>
            <a:r>
              <a:rPr lang="en-US" dirty="0"/>
              <a:t>Ingredients are listed by weight, so the ingredient that is most common in the food by weight is listed first.</a:t>
            </a:r>
          </a:p>
        </p:txBody>
      </p:sp>
    </p:spTree>
    <p:extLst>
      <p:ext uri="{BB962C8B-B14F-4D97-AF65-F5344CB8AC3E}">
        <p14:creationId xmlns:p14="http://schemas.microsoft.com/office/powerpoint/2010/main" val="3335220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BC3B-98AD-4E0C-B0FC-116F49815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MyPlate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DF3E9-7941-460D-8B2A-28E936AAA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MyPlate is a graphic tool and website designed to help you make healthy food choices.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</a:p>
        </p:txBody>
      </p:sp>
      <p:pic>
        <p:nvPicPr>
          <p:cNvPr id="5" name="Picture 4" descr="Plate with sections labeled Fruits, Vegetables, Grains, and Protein, and Dairy on the side. www.ChooseMyPlate.gov">
            <a:extLst>
              <a:ext uri="{FF2B5EF4-FFF2-40B4-BE49-F238E27FC236}">
                <a16:creationId xmlns:a16="http://schemas.microsoft.com/office/drawing/2014/main" id="{0C91AD98-889B-42CF-BB08-6C242D4B4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074" y="2689662"/>
            <a:ext cx="3519852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40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44E0-8CC4-46EA-A941-83E2B544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MyPlate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b="0" i="1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0A5A1-06F2-4C3D-8837-860DE8839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MyPlate can help you make healthier choices. </a:t>
            </a:r>
          </a:p>
          <a:p>
            <a:pPr lvl="1"/>
            <a:r>
              <a:rPr lang="en-US" dirty="0"/>
              <a:t>Helps you plan a balanced, nutritious meal </a:t>
            </a:r>
          </a:p>
          <a:p>
            <a:pPr lvl="1"/>
            <a:r>
              <a:rPr lang="en-US" dirty="0"/>
              <a:t>Includes information about how much of each food group to eat </a:t>
            </a:r>
          </a:p>
          <a:p>
            <a:pPr lvl="1"/>
            <a:r>
              <a:rPr lang="en-US" dirty="0"/>
              <a:t>Can help you balance your calories and get the right types of foods </a:t>
            </a:r>
          </a:p>
        </p:txBody>
      </p:sp>
    </p:spTree>
    <p:extLst>
      <p:ext uri="{BB962C8B-B14F-4D97-AF65-F5344CB8AC3E}">
        <p14:creationId xmlns:p14="http://schemas.microsoft.com/office/powerpoint/2010/main" val="2870994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6C69-CAD4-40AA-9696-E777B9B0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 of Nutrition Information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2FECC-D705-47C1-A248-E28F3A86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Dietitians</a:t>
            </a:r>
          </a:p>
          <a:p>
            <a:pPr lvl="1"/>
            <a:r>
              <a:rPr lang="en-US" dirty="0"/>
              <a:t>They are professionals with the most training in nutrition who have a university education in nutrition. </a:t>
            </a:r>
          </a:p>
          <a:p>
            <a:pPr lvl="1"/>
            <a:r>
              <a:rPr lang="en-US" dirty="0"/>
              <a:t>Dietitians have a professional license. </a:t>
            </a:r>
          </a:p>
          <a:p>
            <a:r>
              <a:rPr lang="en-US" dirty="0"/>
              <a:t>Medical doctors, school nurses, and health and physical education teachers may also be reliable resources. </a:t>
            </a:r>
          </a:p>
          <a:p>
            <a:endParaRPr lang="en-US" dirty="0"/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37975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C6C69-CAD4-40AA-9696-E777B9B0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 of Nutrition Information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2FECC-D705-47C1-A248-E28F3A86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Organizations focused on helping people with a disease or disorder often provide nutrition advice. </a:t>
            </a:r>
          </a:p>
          <a:p>
            <a:pPr lvl="1"/>
            <a:r>
              <a:rPr lang="en-US" dirty="0"/>
              <a:t>The American Heart Association </a:t>
            </a:r>
          </a:p>
          <a:p>
            <a:pPr lvl="1"/>
            <a:r>
              <a:rPr lang="en-US" dirty="0"/>
              <a:t>The American Diabetes Association </a:t>
            </a:r>
          </a:p>
          <a:p>
            <a:pPr lvl="1"/>
            <a:r>
              <a:rPr lang="en-US" dirty="0"/>
              <a:t>The American Cancer </a:t>
            </a:r>
            <a:r>
              <a:rPr lang="en-US"/>
              <a:t>Society </a:t>
            </a:r>
            <a:endParaRPr lang="en-US" dirty="0"/>
          </a:p>
          <a:p>
            <a:r>
              <a:rPr lang="en-US" dirty="0"/>
              <a:t>Be careful when taking information from nutritionists. </a:t>
            </a:r>
          </a:p>
          <a:p>
            <a:pPr lvl="1"/>
            <a:r>
              <a:rPr lang="en-US" dirty="0"/>
              <a:t>People who claim to be nutritionists may not have been trained at a university and could be more interested in making money.</a:t>
            </a:r>
          </a:p>
        </p:txBody>
      </p:sp>
    </p:spTree>
    <p:extLst>
      <p:ext uri="{BB962C8B-B14F-4D97-AF65-F5344CB8AC3E}">
        <p14:creationId xmlns:p14="http://schemas.microsoft.com/office/powerpoint/2010/main" val="50810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753ED-5096-4B5C-9117-BD7C76EA9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9A62-1E60-4D4B-AF0E-A0836A84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you read a food label when you are choosing what to eat? </a:t>
            </a:r>
          </a:p>
          <a:p>
            <a:r>
              <a:rPr lang="en-US" dirty="0"/>
              <a:t>Have you ever asked to see the nutrition information when eating at a restaurant? </a:t>
            </a:r>
          </a:p>
          <a:p>
            <a:r>
              <a:rPr lang="en-US" dirty="0"/>
              <a:t>Why do you think you do or do not use these tools to help you make decisions?</a:t>
            </a:r>
          </a:p>
        </p:txBody>
      </p:sp>
    </p:spTree>
    <p:extLst>
      <p:ext uri="{BB962C8B-B14F-4D97-AF65-F5344CB8AC3E}">
        <p14:creationId xmlns:p14="http://schemas.microsoft.com/office/powerpoint/2010/main" val="405791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A7403-8B25-4C64-8147-3C1E94346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Healthy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A36BA-C7B6-4C18-A520-A2883BE00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combinations of nutrients you eat and the way you eat is called your diet.</a:t>
            </a:r>
          </a:p>
          <a:p>
            <a:r>
              <a:rPr lang="en-US" dirty="0"/>
              <a:t>You can think of balance, variety, moderation, and adequacy as the four pillars or legs of a table.</a:t>
            </a:r>
          </a:p>
          <a:p>
            <a:r>
              <a:rPr lang="en-US" dirty="0"/>
              <a:t>All four are needed for the table to be strong and to do what it is supposed to do.</a:t>
            </a:r>
          </a:p>
        </p:txBody>
      </p:sp>
    </p:spTree>
    <p:extLst>
      <p:ext uri="{BB962C8B-B14F-4D97-AF65-F5344CB8AC3E}">
        <p14:creationId xmlns:p14="http://schemas.microsoft.com/office/powerpoint/2010/main" val="65894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5F78-2279-4D32-B15E-136AFB51C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Four Keys to a Healthy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725B8-18F3-4E20-9604-8F52A651F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Balanced: A diet has balance if it has enough carbohydrate, fat, and protein to meet your body’s needs.</a:t>
            </a:r>
          </a:p>
          <a:p>
            <a:pPr lvl="0"/>
            <a:r>
              <a:rPr lang="en-US" dirty="0"/>
              <a:t>Varied: A diet has variety if it includes lots of different foods. </a:t>
            </a:r>
          </a:p>
          <a:p>
            <a:pPr lvl="0"/>
            <a:r>
              <a:rPr lang="en-US" dirty="0"/>
              <a:t>Moderate: Not eating too much of any one thing means your diet is moderate. </a:t>
            </a:r>
          </a:p>
          <a:p>
            <a:pPr lvl="0"/>
            <a:r>
              <a:rPr lang="en-US" dirty="0"/>
              <a:t>Adequate: Your diet is adequate if you get enough calories and nutrients to stay healthy. </a:t>
            </a:r>
          </a:p>
        </p:txBody>
      </p:sp>
    </p:spTree>
    <p:extLst>
      <p:ext uri="{BB962C8B-B14F-4D97-AF65-F5344CB8AC3E}">
        <p14:creationId xmlns:p14="http://schemas.microsoft.com/office/powerpoint/2010/main" val="2076227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B58CD-D570-40A2-9A8F-21122D06E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and Using Nutrition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511C0-6B9B-4D0A-B6C0-C1C2C23C0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all nutrition information from the Internet is accurate.</a:t>
            </a:r>
          </a:p>
          <a:p>
            <a:r>
              <a:rPr lang="en-US" dirty="0"/>
              <a:t>Inaccurate information that is based on feelings and opinions more than on facts is called biased information.</a:t>
            </a:r>
          </a:p>
          <a:p>
            <a:r>
              <a:rPr lang="en-US" dirty="0"/>
              <a:t>Some websites might also try to sell you vitamin and mineral supplements with inaccurate information.</a:t>
            </a:r>
          </a:p>
          <a:p>
            <a:pPr lvl="1"/>
            <a:r>
              <a:rPr lang="en-US" dirty="0"/>
              <a:t>The goal of these sites is to get your money, not to make you healthier.</a:t>
            </a:r>
          </a:p>
        </p:txBody>
      </p:sp>
    </p:spTree>
    <p:extLst>
      <p:ext uri="{BB962C8B-B14F-4D97-AF65-F5344CB8AC3E}">
        <p14:creationId xmlns:p14="http://schemas.microsoft.com/office/powerpoint/2010/main" val="2476367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73F06-AE1C-4A27-AA56-FC0022E28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Dietary Guidelines for Americans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607BB-74B8-4224-9FAC-E76A26616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Dietary Guidelines for Americans help us understand what we need to do to eat healthy. </a:t>
            </a:r>
          </a:p>
          <a:p>
            <a:r>
              <a:rPr lang="en-US" dirty="0"/>
              <a:t>These guidelines are based on research and are updated every five years.</a:t>
            </a:r>
          </a:p>
        </p:txBody>
      </p:sp>
    </p:spTree>
    <p:extLst>
      <p:ext uri="{BB962C8B-B14F-4D97-AF65-F5344CB8AC3E}">
        <p14:creationId xmlns:p14="http://schemas.microsoft.com/office/powerpoint/2010/main" val="3886279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6AC72-16E9-4343-B724-C1AD5AE6C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565942"/>
          </a:xfrm>
        </p:spPr>
        <p:txBody>
          <a:bodyPr/>
          <a:lstStyle/>
          <a:p>
            <a:r>
              <a:rPr lang="en-US" dirty="0"/>
              <a:t>Key Ideas in the Dietary Guidelines</a:t>
            </a:r>
            <a:br>
              <a:rPr lang="en-US" dirty="0"/>
            </a:br>
            <a:r>
              <a:rPr lang="en-US" dirty="0"/>
              <a:t>for Americans</a:t>
            </a:r>
          </a:p>
        </p:txBody>
      </p:sp>
      <p:pic>
        <p:nvPicPr>
          <p:cNvPr id="5" name="Content Placeholder 4" descr="Choose a variety of nutrient-dense foods; reduce sugars, saturated fats and salt; make healthier choices; support others.">
            <a:extLst>
              <a:ext uri="{FF2B5EF4-FFF2-40B4-BE49-F238E27FC236}">
                <a16:creationId xmlns:a16="http://schemas.microsoft.com/office/drawing/2014/main" id="{33D7F201-E093-4CDC-93FB-086F198ABB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60933" y="1808163"/>
            <a:ext cx="7470134" cy="4168775"/>
          </a:xfrm>
        </p:spPr>
      </p:pic>
    </p:spTree>
    <p:extLst>
      <p:ext uri="{BB962C8B-B14F-4D97-AF65-F5344CB8AC3E}">
        <p14:creationId xmlns:p14="http://schemas.microsoft.com/office/powerpoint/2010/main" val="802747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90067-F41D-45B4-AA45-4E0011EA7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Food Labels </a:t>
            </a:r>
            <a:r>
              <a:rPr lang="en-US" sz="2400" i="1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02833-F831-420E-9E7E-32DB421F5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Nutrition facts labels are a great tool you can use to choose healthy foods.</a:t>
            </a:r>
          </a:p>
          <a:p>
            <a:r>
              <a:rPr lang="en-US" dirty="0"/>
              <a:t>This is a label found on all food products that provides you with important nutrition information.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endParaRPr lang="en-US" sz="1400" b="0" i="1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431739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6C5D-A47C-4950-A31E-0BB58268B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Food Labels </a:t>
            </a:r>
            <a:r>
              <a:rPr lang="en-US" sz="2400" i="1" dirty="0">
                <a:latin typeface="Helvetica" pitchFamily="2" charset="0"/>
              </a:rPr>
              <a:t>(2 of 3)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954CE-3286-4E46-88D0-AF790D821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these components of a nutrition label to make healthier food choices.</a:t>
            </a:r>
          </a:p>
          <a:p>
            <a:pPr lvl="1"/>
            <a:r>
              <a:rPr lang="en-US" dirty="0"/>
              <a:t>Serving size: Shows how much of this food is normally eaten </a:t>
            </a:r>
          </a:p>
          <a:p>
            <a:pPr lvl="1"/>
            <a:r>
              <a:rPr lang="en-US" dirty="0"/>
              <a:t>Servings per container: Shows the total number of servings in the entire food package or container</a:t>
            </a:r>
          </a:p>
          <a:p>
            <a:pPr lvl="1"/>
            <a:r>
              <a:rPr lang="en-US" dirty="0"/>
              <a:t>Calories: Tells you how many total calories are in one serving of the food </a:t>
            </a:r>
          </a:p>
          <a:p>
            <a:pPr lvl="1"/>
            <a:r>
              <a:rPr lang="en-US" dirty="0"/>
              <a:t>% Daily Value: Shows how much each nutrient listed contributes to the daily diet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39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717</Words>
  <Application>Microsoft Office PowerPoint</Application>
  <PresentationFormat>Widescreen</PresentationFormat>
  <Paragraphs>81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3.3 Tips and Tools for Eating Well</vt:lpstr>
      <vt:lpstr>Write About It</vt:lpstr>
      <vt:lpstr>Building a Healthy Diet</vt:lpstr>
      <vt:lpstr>The Four Keys to a Healthy Diet</vt:lpstr>
      <vt:lpstr>Accessing and Using Nutrition Information</vt:lpstr>
      <vt:lpstr>Dietary Guidelines for Americans</vt:lpstr>
      <vt:lpstr>Key Ideas in the Dietary Guidelines for Americans</vt:lpstr>
      <vt:lpstr>Reading Food Labels (1 of 3)</vt:lpstr>
      <vt:lpstr>Reading Food Labels (2 of 3)</vt:lpstr>
      <vt:lpstr>Reading Food Labels (3 of 3)</vt:lpstr>
      <vt:lpstr>MyPlate (1 of 2)</vt:lpstr>
      <vt:lpstr>MyPlate (2 of 2) </vt:lpstr>
      <vt:lpstr>Other Sources of Nutrition Information (1 of 2)</vt:lpstr>
      <vt:lpstr>Other Sources of Nutrition Information (2 of 2)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78</cp:revision>
  <cp:lastPrinted>2017-03-14T16:50:08Z</cp:lastPrinted>
  <dcterms:created xsi:type="dcterms:W3CDTF">2017-03-14T15:11:25Z</dcterms:created>
  <dcterms:modified xsi:type="dcterms:W3CDTF">2020-09-18T13:51:48Z</dcterms:modified>
</cp:coreProperties>
</file>