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1"/>
  </p:notesMasterIdLst>
  <p:handoutMasterIdLst>
    <p:handoutMasterId r:id="rId22"/>
  </p:handoutMasterIdLst>
  <p:sldIdLst>
    <p:sldId id="285" r:id="rId3"/>
    <p:sldId id="305" r:id="rId4"/>
    <p:sldId id="287" r:id="rId5"/>
    <p:sldId id="288" r:id="rId6"/>
    <p:sldId id="289" r:id="rId7"/>
    <p:sldId id="308" r:id="rId8"/>
    <p:sldId id="290" r:id="rId9"/>
    <p:sldId id="291" r:id="rId10"/>
    <p:sldId id="292" r:id="rId11"/>
    <p:sldId id="314" r:id="rId12"/>
    <p:sldId id="293" r:id="rId13"/>
    <p:sldId id="294" r:id="rId14"/>
    <p:sldId id="307" r:id="rId15"/>
    <p:sldId id="299" r:id="rId16"/>
    <p:sldId id="295" r:id="rId17"/>
    <p:sldId id="296" r:id="rId18"/>
    <p:sldId id="297" r:id="rId19"/>
    <p:sldId id="298" r:id="rId20"/>
  </p:sldIdLst>
  <p:sldSz cx="12192000" cy="6858000"/>
  <p:notesSz cx="6858000" cy="91440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15 Slides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2271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980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3.11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8344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9763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*</a:t>
            </a:r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Active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means doing daily activity equivalent to walking 3 miles at 3 to 5 miles per hour (4.8 kilometers at 4.8 to 8 kilometers per hour).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From U.S. Department of Agriculture 2005.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665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3.14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3444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835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849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3.2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Energy Balance, Hunger, and Appetite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62780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BA4B62F-73C5-40EC-98FE-76482E202F77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1857151"/>
          <a:ext cx="7340601" cy="3337560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2446867">
                  <a:extLst>
                    <a:ext uri="{9D8B030D-6E8A-4147-A177-3AD203B41FA5}">
                      <a16:colId xmlns:a16="http://schemas.microsoft.com/office/drawing/2014/main" val="3296170571"/>
                    </a:ext>
                  </a:extLst>
                </a:gridCol>
                <a:gridCol w="2049949">
                  <a:extLst>
                    <a:ext uri="{9D8B030D-6E8A-4147-A177-3AD203B41FA5}">
                      <a16:colId xmlns:a16="http://schemas.microsoft.com/office/drawing/2014/main" val="827084113"/>
                    </a:ext>
                  </a:extLst>
                </a:gridCol>
                <a:gridCol w="2843785">
                  <a:extLst>
                    <a:ext uri="{9D8B030D-6E8A-4147-A177-3AD203B41FA5}">
                      <a16:colId xmlns:a16="http://schemas.microsoft.com/office/drawing/2014/main" val="10535868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b="1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Calories per day</a:t>
                      </a:r>
                    </a:p>
                  </a:txBody>
                  <a:tcPr>
                    <a:lnR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(sedentary ➞ active*)</a:t>
                      </a:r>
                    </a:p>
                  </a:txBody>
                  <a:tcPr>
                    <a:lnL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981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Age (years)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DCDC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Females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DCDC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Males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DC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333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Children 2–3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1,000 ➞ 1,400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1,000 ➞ 1,400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15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4–8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1,200 ➞ 1,800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1,400 ➞ 2,000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993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9–13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1,600 ➞ 2,200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1,800 ➞ 2,600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932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14–18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1,800 ➞ 2,400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2,200 ➞ 3,200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7069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19–30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2,000 ➞ 2,400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2,400 ➞ 3,000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912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31–50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1,800 ➞ 2,200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2,200 ➞ 3,000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961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51+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1,600 ➞ 2,200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2,000 ➞ 2,800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284894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E44316C-C8E9-4A36-B260-D9352BF15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16983"/>
            <a:ext cx="12192000" cy="689088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Energy Needs Across the Life Span</a:t>
            </a:r>
            <a:endParaRPr lang="en-US" altLang="en-US" sz="26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9417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4CF5C-8E58-470E-BBF1-B469B7B24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Your Hunger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77589-7E0A-4987-9EA0-6347CDDCA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your energy levels are low, your brain tells your body that it’s time to eat.</a:t>
            </a:r>
          </a:p>
          <a:p>
            <a:pPr lvl="1"/>
            <a:r>
              <a:rPr lang="en-US" dirty="0"/>
              <a:t>Your stomach might be growling, or you feel like you don’t have very much energy.</a:t>
            </a:r>
          </a:p>
          <a:p>
            <a:r>
              <a:rPr lang="en-US" dirty="0"/>
              <a:t>This communication inside your body is hunger.</a:t>
            </a:r>
          </a:p>
          <a:p>
            <a:r>
              <a:rPr lang="en-US" dirty="0"/>
              <a:t>Hunger is influenced by hormones, what you eat, your physical activity levels, and even genetics.</a:t>
            </a:r>
          </a:p>
          <a:p>
            <a:r>
              <a:rPr lang="en-US" dirty="0"/>
              <a:t>When your body is full and hunger is satisfied, you are satiated.</a:t>
            </a:r>
          </a:p>
        </p:txBody>
      </p:sp>
    </p:spTree>
    <p:extLst>
      <p:ext uri="{BB962C8B-B14F-4D97-AF65-F5344CB8AC3E}">
        <p14:creationId xmlns:p14="http://schemas.microsoft.com/office/powerpoint/2010/main" val="561757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190C4-24BA-403B-8E9F-A21EFD3C8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Your Appetite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3BE7B-AFF1-4CF4-B7E2-F0D72EC73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Appetite is the external influences on your food choices.</a:t>
            </a:r>
          </a:p>
          <a:p>
            <a:r>
              <a:rPr lang="en-US" dirty="0"/>
              <a:t>Your appetite is what makes you want to eat even if you are not feeling hungry and can keep you from eating even when your body is hungry.</a:t>
            </a:r>
          </a:p>
        </p:txBody>
      </p:sp>
    </p:spTree>
    <p:extLst>
      <p:ext uri="{BB962C8B-B14F-4D97-AF65-F5344CB8AC3E}">
        <p14:creationId xmlns:p14="http://schemas.microsoft.com/office/powerpoint/2010/main" val="35282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CB8FE-1C50-4B64-A9DD-65180EB3C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That Influence Appetite</a:t>
            </a:r>
          </a:p>
        </p:txBody>
      </p:sp>
      <p:pic>
        <p:nvPicPr>
          <p:cNvPr id="5" name="Content Placeholder 4" descr="Ads, emotions, friends, access to food, finances, where you live, culture and family are examples of things that affect appetite.">
            <a:extLst>
              <a:ext uri="{FF2B5EF4-FFF2-40B4-BE49-F238E27FC236}">
                <a16:creationId xmlns:a16="http://schemas.microsoft.com/office/drawing/2014/main" id="{C0E32C3D-6A35-4902-90CC-A19CF3DF32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07431" y="1808163"/>
            <a:ext cx="7377138" cy="4168775"/>
          </a:xfrm>
        </p:spPr>
      </p:pic>
    </p:spTree>
    <p:extLst>
      <p:ext uri="{BB962C8B-B14F-4D97-AF65-F5344CB8AC3E}">
        <p14:creationId xmlns:p14="http://schemas.microsoft.com/office/powerpoint/2010/main" val="380995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942BD-ECB9-40D8-9241-D90A8B5AE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Influences on Food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49613-D958-4A3D-AA4A-A03CD599B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Think about what it is like to smell fresh bread baking or garlic cooking. Does it make you want to eat when you walk by? </a:t>
            </a:r>
          </a:p>
          <a:p>
            <a:r>
              <a:rPr lang="en-US" dirty="0"/>
              <a:t>Have you ever gone to a fast food restaurant or ordered something because of a commercial or ad you saw?</a:t>
            </a:r>
          </a:p>
          <a:p>
            <a:r>
              <a:rPr lang="en-US" dirty="0"/>
              <a:t>These times are when your appetite might change when you eat, how much you eat, or what you eat.</a:t>
            </a:r>
          </a:p>
        </p:txBody>
      </p:sp>
    </p:spTree>
    <p:extLst>
      <p:ext uri="{BB962C8B-B14F-4D97-AF65-F5344CB8AC3E}">
        <p14:creationId xmlns:p14="http://schemas.microsoft.com/office/powerpoint/2010/main" val="945775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954AA-B1A0-4141-ADBA-6E45EA5C2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Cultural Influences on Food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A0907-0058-4447-B208-7FEC12A1A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Culture can affect</a:t>
            </a:r>
          </a:p>
          <a:p>
            <a:pPr lvl="1"/>
            <a:r>
              <a:rPr lang="en-US" dirty="0"/>
              <a:t>our beliefs about who should make food,</a:t>
            </a:r>
          </a:p>
          <a:p>
            <a:pPr lvl="1"/>
            <a:r>
              <a:rPr lang="en-US" dirty="0"/>
              <a:t>how much food we should eat,</a:t>
            </a:r>
          </a:p>
          <a:p>
            <a:pPr lvl="1"/>
            <a:r>
              <a:rPr lang="en-US" dirty="0"/>
              <a:t>how many meals we should have in one day, and</a:t>
            </a:r>
          </a:p>
          <a:p>
            <a:pPr lvl="1"/>
            <a:r>
              <a:rPr lang="en-US" dirty="0"/>
              <a:t>what time we eat what foods.</a:t>
            </a:r>
          </a:p>
          <a:p>
            <a:r>
              <a:rPr lang="en-US" dirty="0"/>
              <a:t>Culture can also influence our food choices.</a:t>
            </a:r>
          </a:p>
          <a:p>
            <a:pPr lvl="1"/>
            <a:r>
              <a:rPr lang="en-US" dirty="0"/>
              <a:t>If you grew up eating in a certain type of ethnic food tradition, such as Italian, you may crave that food more often.</a:t>
            </a:r>
          </a:p>
        </p:txBody>
      </p:sp>
    </p:spTree>
    <p:extLst>
      <p:ext uri="{BB962C8B-B14F-4D97-AF65-F5344CB8AC3E}">
        <p14:creationId xmlns:p14="http://schemas.microsoft.com/office/powerpoint/2010/main" val="3163592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85422-4E60-43A5-95E4-A207B17D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Influences on Food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13CAD-7E56-4B49-AD53-637D319F6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Peers can influence daily food choices, especially when away from home or at school.</a:t>
            </a:r>
          </a:p>
          <a:p>
            <a:r>
              <a:rPr lang="en-US" dirty="0"/>
              <a:t>The pressure to fit in and belong can affect the foods you choose to eat.</a:t>
            </a:r>
          </a:p>
          <a:p>
            <a:pPr lvl="1"/>
            <a:r>
              <a:rPr lang="en-US" dirty="0"/>
              <a:t>If you have a friend who loves fried, greasy foods, you are more likely to eat those too.</a:t>
            </a:r>
          </a:p>
          <a:p>
            <a:pPr lvl="1"/>
            <a:r>
              <a:rPr lang="en-US" dirty="0"/>
              <a:t>If you have friends who eat healthy foods, you will be more likely to eat healthy with them.</a:t>
            </a:r>
          </a:p>
        </p:txBody>
      </p:sp>
    </p:spTree>
    <p:extLst>
      <p:ext uri="{BB962C8B-B14F-4D97-AF65-F5344CB8AC3E}">
        <p14:creationId xmlns:p14="http://schemas.microsoft.com/office/powerpoint/2010/main" val="10452434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3895F-3FA0-4123-A337-3716E6FB4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Influences on Food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AC45F-C14C-45FA-9147-96C2FCFD2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are a teen, your family may influence your food choices more than anything. </a:t>
            </a:r>
          </a:p>
          <a:p>
            <a:pPr lvl="1"/>
            <a:r>
              <a:rPr lang="en-US" dirty="0"/>
              <a:t>You likely don’t do the grocery shopping.</a:t>
            </a:r>
          </a:p>
          <a:p>
            <a:pPr lvl="1"/>
            <a:r>
              <a:rPr lang="en-US" dirty="0"/>
              <a:t>You only have access to what’s in your home.</a:t>
            </a:r>
          </a:p>
          <a:p>
            <a:pPr lvl="1"/>
            <a:r>
              <a:rPr lang="en-US" dirty="0"/>
              <a:t>You might be limited in what you’re allowed to safely cook.</a:t>
            </a:r>
          </a:p>
          <a:p>
            <a:r>
              <a:rPr lang="en-US" dirty="0"/>
              <a:t>It is important to talk with your parents about your desire to eat healthy.</a:t>
            </a:r>
          </a:p>
        </p:txBody>
      </p:sp>
    </p:spTree>
    <p:extLst>
      <p:ext uri="{BB962C8B-B14F-4D97-AF65-F5344CB8AC3E}">
        <p14:creationId xmlns:p14="http://schemas.microsoft.com/office/powerpoint/2010/main" val="9760526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16544-79D8-47ED-8EEF-E85165BC5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and Community Influences on Food Choices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D6D87-80CC-421E-832C-9FAFFBEB2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Access to food, food options, and pressure to eat a certain way are part of school influences.</a:t>
            </a:r>
          </a:p>
          <a:p>
            <a:r>
              <a:rPr lang="en-US" dirty="0"/>
              <a:t>Schools are required to follow federal guidelines when it comes to the foods they serve or provide access to.</a:t>
            </a:r>
          </a:p>
          <a:p>
            <a:r>
              <a:rPr lang="en-US" dirty="0"/>
              <a:t>Choosing salads, vegetables, and foods that have not been fried is also a better choice to include a variety of nutrients in your diet.</a:t>
            </a:r>
          </a:p>
        </p:txBody>
      </p:sp>
    </p:spTree>
    <p:extLst>
      <p:ext uri="{BB962C8B-B14F-4D97-AF65-F5344CB8AC3E}">
        <p14:creationId xmlns:p14="http://schemas.microsoft.com/office/powerpoint/2010/main" val="1650458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DC2B1-5490-41EE-91B0-09595DFEF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3D452-E534-4A97-BE21-0D0783230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it feel like to be hungry? </a:t>
            </a:r>
          </a:p>
          <a:p>
            <a:r>
              <a:rPr lang="en-US" dirty="0"/>
              <a:t>Have you ever eaten something even though you weren’t hungry? </a:t>
            </a:r>
          </a:p>
          <a:p>
            <a:r>
              <a:rPr lang="en-US" dirty="0"/>
              <a:t>What influenced you to eat when you weren’t hungry?</a:t>
            </a:r>
          </a:p>
        </p:txBody>
      </p:sp>
    </p:spTree>
    <p:extLst>
      <p:ext uri="{BB962C8B-B14F-4D97-AF65-F5344CB8AC3E}">
        <p14:creationId xmlns:p14="http://schemas.microsoft.com/office/powerpoint/2010/main" val="1776964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02001-638A-441A-BD6C-06946DF74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Balance </a:t>
            </a:r>
            <a:r>
              <a:rPr lang="en-US" sz="2400" i="1" dirty="0"/>
              <a:t>(1 of 2)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EBA81-530A-4939-AC01-CBF492389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Energy balance is the relationship between the calories (energy) you eat and the calories (energy) you burn off.</a:t>
            </a:r>
          </a:p>
          <a:p>
            <a:r>
              <a:rPr lang="en-US" dirty="0"/>
              <a:t>The human body works best when the amount we eat is like the amount we use.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endParaRPr lang="en-US" sz="1400" b="0" i="1" dirty="0"/>
          </a:p>
          <a:p>
            <a:pPr marL="0" indent="0" algn="r">
              <a:buNone/>
            </a:pPr>
            <a:endParaRPr lang="en-US" sz="1400" b="0" i="1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668291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8BFCD-2CAA-4547-86F4-74EA0B627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Balance </a:t>
            </a:r>
            <a:r>
              <a:rPr lang="en-US" sz="2400" i="1" dirty="0">
                <a:latin typeface="Helvetica" pitchFamily="2" charset="0"/>
              </a:rPr>
              <a:t>(2 of 2)</a:t>
            </a:r>
            <a:r>
              <a:rPr lang="en-US" sz="2400" b="0" i="1" dirty="0">
                <a:latin typeface="Helvetica" pitchFamily="2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D0DD3-03B0-4B52-A9C1-BAA5342F9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Positive energy balance: If you eat more than you use, you have too many calories in your body.</a:t>
            </a:r>
          </a:p>
          <a:p>
            <a:pPr lvl="1"/>
            <a:r>
              <a:rPr lang="en-US" dirty="0"/>
              <a:t>It can lead to weight gain.</a:t>
            </a:r>
          </a:p>
          <a:p>
            <a:r>
              <a:rPr lang="en-US" dirty="0"/>
              <a:t>Negative energy balance: When you burn off more than you eat, your body does not have enough energy.</a:t>
            </a:r>
          </a:p>
          <a:p>
            <a:pPr lvl="1"/>
            <a:r>
              <a:rPr lang="en-US" dirty="0"/>
              <a:t>It can lead to weight loss.</a:t>
            </a:r>
          </a:p>
        </p:txBody>
      </p:sp>
    </p:spTree>
    <p:extLst>
      <p:ext uri="{BB962C8B-B14F-4D97-AF65-F5344CB8AC3E}">
        <p14:creationId xmlns:p14="http://schemas.microsoft.com/office/powerpoint/2010/main" val="3088161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7EB8F-325B-4815-AA32-1E5403762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You Burn Calories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8EFD0-718E-4295-927F-55573B60D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burn energy doing three main things. </a:t>
            </a:r>
          </a:p>
          <a:p>
            <a:pPr lvl="1"/>
            <a:r>
              <a:rPr lang="en-US" dirty="0"/>
              <a:t>Daily survival: Your body burns calories daily by having your brain, heart, blood, and lungs work properly.</a:t>
            </a:r>
          </a:p>
          <a:p>
            <a:pPr lvl="2"/>
            <a:r>
              <a:rPr lang="en-US" dirty="0"/>
              <a:t>The number of calories you burn to keep your basic body functions working is called your metabolic rate.</a:t>
            </a:r>
          </a:p>
          <a:p>
            <a:pPr lvl="1"/>
            <a:r>
              <a:rPr lang="en-US" dirty="0"/>
              <a:t>Ingesting and digesting foods</a:t>
            </a:r>
          </a:p>
          <a:p>
            <a:pPr lvl="1"/>
            <a:r>
              <a:rPr lang="en-US" dirty="0"/>
              <a:t>Physical activity and movement </a:t>
            </a:r>
          </a:p>
        </p:txBody>
      </p:sp>
    </p:spTree>
    <p:extLst>
      <p:ext uri="{BB962C8B-B14F-4D97-AF65-F5344CB8AC3E}">
        <p14:creationId xmlns:p14="http://schemas.microsoft.com/office/powerpoint/2010/main" val="1714293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EA1B4-BFBF-40DE-8E3D-91E32143C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Contributors to Daily Energy Expenditure</a:t>
            </a:r>
          </a:p>
        </p:txBody>
      </p:sp>
      <p:pic>
        <p:nvPicPr>
          <p:cNvPr id="5" name="Content Placeholder 4" descr="Resting metabolic rate: 60 to 70 percent; physical activity and exercise: 20 to 30 percent; ingestion and digestion: 10 percent.">
            <a:extLst>
              <a:ext uri="{FF2B5EF4-FFF2-40B4-BE49-F238E27FC236}">
                <a16:creationId xmlns:a16="http://schemas.microsoft.com/office/drawing/2014/main" id="{2DCC2F15-1064-46BD-BDE0-27EA6EFD71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58784" y="1808163"/>
            <a:ext cx="5474431" cy="4168775"/>
          </a:xfrm>
        </p:spPr>
      </p:pic>
    </p:spTree>
    <p:extLst>
      <p:ext uri="{BB962C8B-B14F-4D97-AF65-F5344CB8AC3E}">
        <p14:creationId xmlns:p14="http://schemas.microsoft.com/office/powerpoint/2010/main" val="3347561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A8A36-9604-4CE9-AEAF-07FCD8C13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Energy Need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5F319-59A4-4FAD-9D89-AF14116F3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Daily energy need is the number of calories you need each day to stay healthy.</a:t>
            </a:r>
          </a:p>
          <a:p>
            <a:r>
              <a:rPr lang="en-US" dirty="0"/>
              <a:t>Not everyone needs the same number of calories each day. </a:t>
            </a:r>
          </a:p>
          <a:p>
            <a:r>
              <a:rPr lang="en-US" dirty="0"/>
              <a:t>Some people need more calories because they are taller or bigger or have more muscle. </a:t>
            </a:r>
          </a:p>
          <a:p>
            <a:r>
              <a:rPr lang="en-US" dirty="0"/>
              <a:t>People who are active or growing will need more energy.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678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AFBD8-C5D1-4483-86A8-28B2F9447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Energy Need </a:t>
            </a:r>
            <a:r>
              <a:rPr lang="en-US" sz="2400" i="1" dirty="0">
                <a:latin typeface="Helvetica" pitchFamily="2" charset="0"/>
              </a:rPr>
              <a:t>(2 of 2)</a:t>
            </a:r>
            <a:r>
              <a:rPr lang="en-US" sz="2400" b="0" i="1" dirty="0">
                <a:latin typeface="Helvetica" pitchFamily="2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C1176-D57C-469A-AF36-7C1389A6E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Eating more calories than you need can lead to weight gain. </a:t>
            </a:r>
          </a:p>
          <a:p>
            <a:r>
              <a:rPr lang="en-US" dirty="0"/>
              <a:t>Not enough daily calories could lead to weight loss, or you may not grow and gain weight the way you should.</a:t>
            </a:r>
          </a:p>
          <a:p>
            <a:r>
              <a:rPr lang="en-US" dirty="0"/>
              <a:t>Not eating enough food could lead to deficiency, which is when you don’t get enough of a needed nutrient.</a:t>
            </a:r>
          </a:p>
          <a:p>
            <a:pPr lvl="1"/>
            <a:r>
              <a:rPr lang="en-US" dirty="0"/>
              <a:t>Deficiencies can lead to brittle hair and nails, weak bones, and poor night vision.</a:t>
            </a:r>
          </a:p>
        </p:txBody>
      </p:sp>
    </p:spTree>
    <p:extLst>
      <p:ext uri="{BB962C8B-B14F-4D97-AF65-F5344CB8AC3E}">
        <p14:creationId xmlns:p14="http://schemas.microsoft.com/office/powerpoint/2010/main" val="1053775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7DC59-4860-4B4B-85D3-7C6825B1C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Your Caloric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DE8F8-CDFC-42E0-93EC-4137F75FD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at table 3.1 (next slide) to determine a starting point for how many calories you should be consuming for your gender and age.</a:t>
            </a:r>
          </a:p>
          <a:p>
            <a:pPr lvl="1"/>
            <a:r>
              <a:rPr lang="en-US" dirty="0"/>
              <a:t>Remember, if you are active, you might need to eat more calories, but, if you participate in sedentary activities, you might need to eat fewer.</a:t>
            </a:r>
          </a:p>
        </p:txBody>
      </p:sp>
    </p:spTree>
    <p:extLst>
      <p:ext uri="{BB962C8B-B14F-4D97-AF65-F5344CB8AC3E}">
        <p14:creationId xmlns:p14="http://schemas.microsoft.com/office/powerpoint/2010/main" val="23226143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</TotalTime>
  <Words>1049</Words>
  <Application>Microsoft Office PowerPoint</Application>
  <PresentationFormat>Widescreen</PresentationFormat>
  <Paragraphs>120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3.2 Energy Balance, Hunger, and Appetite</vt:lpstr>
      <vt:lpstr>Write About It</vt:lpstr>
      <vt:lpstr>Energy Balance (1 of 2) </vt:lpstr>
      <vt:lpstr>Energy Balance (2 of 2) </vt:lpstr>
      <vt:lpstr>How You Burn Calories</vt:lpstr>
      <vt:lpstr>Contributors to Daily Energy Expenditure</vt:lpstr>
      <vt:lpstr>Daily Energy Need (1 of 2)</vt:lpstr>
      <vt:lpstr>Daily Energy Need (2 of 2) </vt:lpstr>
      <vt:lpstr>Determining Your Caloric Need</vt:lpstr>
      <vt:lpstr>Energy Needs Across the Life Span</vt:lpstr>
      <vt:lpstr>Understanding Your Hunger</vt:lpstr>
      <vt:lpstr>Understanding Your Appetite </vt:lpstr>
      <vt:lpstr>Factors That Influence Appetite</vt:lpstr>
      <vt:lpstr>Influences on Food Choices</vt:lpstr>
      <vt:lpstr>Cultural Influences on Food Choices</vt:lpstr>
      <vt:lpstr>Peer Influences on Food Choices</vt:lpstr>
      <vt:lpstr>Family Influences on Food Choices</vt:lpstr>
      <vt:lpstr>School and Community Influences on Food Choices 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81</cp:revision>
  <cp:lastPrinted>2017-03-14T16:50:08Z</cp:lastPrinted>
  <dcterms:created xsi:type="dcterms:W3CDTF">2017-03-14T15:11:25Z</dcterms:created>
  <dcterms:modified xsi:type="dcterms:W3CDTF">2020-09-18T13:48:26Z</dcterms:modified>
</cp:coreProperties>
</file>