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6" r:id="rId2"/>
  </p:sldMasterIdLst>
  <p:notesMasterIdLst>
    <p:notesMasterId r:id="rId15"/>
  </p:notesMasterIdLst>
  <p:handoutMasterIdLst>
    <p:handoutMasterId r:id="rId16"/>
  </p:handoutMasterIdLst>
  <p:sldIdLst>
    <p:sldId id="270" r:id="rId3"/>
    <p:sldId id="289" r:id="rId4"/>
    <p:sldId id="280" r:id="rId5"/>
    <p:sldId id="286" r:id="rId6"/>
    <p:sldId id="281" r:id="rId7"/>
    <p:sldId id="282" r:id="rId8"/>
    <p:sldId id="283" r:id="rId9"/>
    <p:sldId id="290" r:id="rId10"/>
    <p:sldId id="284" r:id="rId11"/>
    <p:sldId id="287" r:id="rId12"/>
    <p:sldId id="285" r:id="rId13"/>
    <p:sldId id="288" r:id="rId14"/>
  </p:sldIdLst>
  <p:sldSz cx="12192000" cy="6858000"/>
  <p:notesSz cx="6858000" cy="9144000"/>
  <p:custDataLst>
    <p:tags r:id="rId1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071" autoAdjust="0"/>
    <p:restoredTop sz="96357" autoAdjust="0"/>
  </p:normalViewPr>
  <p:slideViewPr>
    <p:cSldViewPr snapToGrid="0" snapToObjects="1">
      <p:cViewPr varScale="1">
        <p:scale>
          <a:sx n="107" d="100"/>
          <a:sy n="107" d="100"/>
        </p:scale>
        <p:origin x="114" y="1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3252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7A2C252-5688-44A0-BFF9-CFA8D34B8E5E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254FF0-9A45-4C62-8064-44E4CC6685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96CCC59E-CCE7-404B-AA4E-0DEAD720DA9F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D8F4014-75F9-474D-8DFA-11374318636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2.15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0149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023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B519A-78B7-4C0F-8A15-E9B5323AC18E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A1434-A6A6-46B9-BAF2-FED71B7A5B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85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6E29B-72B0-4DFE-BAF8-4FA4CD0AE990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52ED4-BC79-47BF-8A23-39D94FF7F8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9021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273E4-1673-4F49-A000-75434E831798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C659B-36D2-41BC-8F83-C5BFD5B899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68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97C10-F4CF-4AAF-9394-2137F383A334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10FCE6-E227-4E91-84F8-5EF6FA89DE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62175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66095-A1A3-4C98-A61E-8857A55537CF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75FD8-31B5-4DD0-A600-3D54C457ED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6197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897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0505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7BA7D-B68D-4CAB-B007-9C48419216CD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7474A3-2782-4698-B0C3-200C78EED7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433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9FC19-6F6B-40BB-A551-5B23405E1A22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DB88A-3BFC-43D6-A0B9-1F9382ED25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2760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8C940-C326-4E22-A072-F58D9986B6CC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6C458-612D-410B-A23A-38C22B1AD2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558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050E1-B9F5-47B8-8A5F-7ADCF818B579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8573AA-BCB7-4BEE-8B0C-22CEC8BA27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6376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6B03A-8A4D-4B18-85EA-C920101115C2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E2BBD-6DFD-4051-B524-3C412915A2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5609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BF81C-7F74-4E4D-BD97-843E430D1755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81CFFC-F819-4CCF-95AB-0B72F07DC8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913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BE4AE11F-9285-4F6F-A6B2-1A6388682792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8AA81F6-E4F9-4273-BDEA-24C02A580AF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414617" y="2387600"/>
            <a:ext cx="11362765" cy="1865313"/>
          </a:xfrm>
        </p:spPr>
        <p:txBody>
          <a:bodyPr/>
          <a:lstStyle/>
          <a:p>
            <a:pPr eaLnBrk="1" hangingPunct="1"/>
            <a:r>
              <a:rPr lang="en-US" cap="none" dirty="0"/>
              <a:t>Lesson 2.4</a:t>
            </a:r>
            <a:br>
              <a:rPr lang="en-US" cap="none" dirty="0"/>
            </a:br>
            <a:r>
              <a:rPr lang="en-US" cap="none" dirty="0"/>
              <a:t>Healthy Sleep and Rest</a:t>
            </a:r>
            <a:endParaRPr lang="en-US" altLang="en-US" cap="none" dirty="0">
              <a:latin typeface="Helvetica Neue Condensed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/>
              <a:t>Chapter </a:t>
            </a:r>
            <a:r>
              <a:rPr lang="en-US" b="1" dirty="0"/>
              <a:t>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416" y="881743"/>
            <a:ext cx="10515600" cy="409790"/>
          </a:xfrm>
        </p:spPr>
        <p:txBody>
          <a:bodyPr/>
          <a:lstStyle/>
          <a:p>
            <a:r>
              <a:rPr lang="en-US" dirty="0"/>
              <a:t>Common Sleep Problems </a:t>
            </a:r>
            <a:r>
              <a:rPr lang="en-US" sz="2400" i="1" dirty="0">
                <a:latin typeface="Helvetica" pitchFamily="2" charset="0"/>
              </a:rPr>
              <a:t>(2 of 2)</a:t>
            </a:r>
            <a:endParaRPr lang="en-US" sz="2800" dirty="0">
              <a:latin typeface="Helvetica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Bed-wetting (accidentally urinating while sleeping)</a:t>
            </a:r>
          </a:p>
          <a:p>
            <a:r>
              <a:rPr lang="en-US" dirty="0"/>
              <a:t>Insomnia (not being able to fall asleep or sleep through the night) </a:t>
            </a:r>
          </a:p>
          <a:p>
            <a:r>
              <a:rPr lang="en-US" dirty="0"/>
              <a:t>Nightmares (scary dreams that can cause you to wake up)</a:t>
            </a:r>
          </a:p>
          <a:p>
            <a:r>
              <a:rPr lang="en-US" dirty="0"/>
              <a:t>Sleepwalking (getting out of bed and walking around while in a state of deep sleep)</a:t>
            </a:r>
          </a:p>
          <a:p>
            <a:r>
              <a:rPr lang="en-US" dirty="0"/>
              <a:t>Sleep apnea (stopping breathing for short periods of time during sleep)</a:t>
            </a:r>
          </a:p>
          <a:p>
            <a:r>
              <a:rPr lang="en-US" dirty="0"/>
              <a:t>Narcolepsy (falling asleep suddenly during the day)</a:t>
            </a:r>
          </a:p>
        </p:txBody>
      </p:sp>
    </p:spTree>
    <p:extLst>
      <p:ext uri="{BB962C8B-B14F-4D97-AF65-F5344CB8AC3E}">
        <p14:creationId xmlns:p14="http://schemas.microsoft.com/office/powerpoint/2010/main" val="12075768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416" y="881743"/>
            <a:ext cx="10515600" cy="409790"/>
          </a:xfrm>
        </p:spPr>
        <p:txBody>
          <a:bodyPr/>
          <a:lstStyle/>
          <a:p>
            <a:r>
              <a:rPr lang="en-US" dirty="0"/>
              <a:t>Self-Management for Good Sleep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should plan for sleep just like you do other important parts of your life. Every day you should do these things:</a:t>
            </a:r>
          </a:p>
          <a:p>
            <a:pPr lvl="1"/>
            <a:r>
              <a:rPr lang="en-US" dirty="0"/>
              <a:t>Take naps. Short naps can help improve mood, alertness, and performance.</a:t>
            </a:r>
          </a:p>
          <a:p>
            <a:pPr lvl="1"/>
            <a:r>
              <a:rPr lang="en-US" dirty="0"/>
              <a:t>Get regular exercise. Daily exercise helps you sleep longer and deeper.</a:t>
            </a:r>
          </a:p>
          <a:p>
            <a:pPr lvl="1"/>
            <a:r>
              <a:rPr lang="en-US" dirty="0"/>
              <a:t>Get natural light during the day. Natural light helps your biological clock work at its best.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A531192-6654-4673-8007-66C7F03960FC}"/>
              </a:ext>
            </a:extLst>
          </p:cNvPr>
          <p:cNvSpPr/>
          <p:nvPr/>
        </p:nvSpPr>
        <p:spPr>
          <a:xfrm>
            <a:off x="10677974" y="5791591"/>
            <a:ext cx="112883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1" dirty="0">
                <a:latin typeface="Helvetica" panose="020B0604020202020204" pitchFamily="34" charset="0"/>
                <a:cs typeface="Helvetica" panose="020B0604020202020204" pitchFamily="34" charset="0"/>
              </a:rPr>
              <a:t>(continued) </a:t>
            </a:r>
            <a:endParaRPr lang="en-US" sz="14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42575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416" y="881743"/>
            <a:ext cx="10515600" cy="409790"/>
          </a:xfrm>
        </p:spPr>
        <p:txBody>
          <a:bodyPr/>
          <a:lstStyle/>
          <a:p>
            <a:r>
              <a:rPr lang="en-US" dirty="0"/>
              <a:t>Self-Management for Good Sleep</a:t>
            </a:r>
            <a:r>
              <a:rPr lang="en-US" sz="4000" i="1" dirty="0"/>
              <a:t> </a:t>
            </a:r>
            <a:r>
              <a:rPr lang="en-US" sz="2400" i="1" dirty="0">
                <a:latin typeface="Helvetica" pitchFamily="2" charset="0"/>
              </a:rPr>
              <a:t>(2 of 2)</a:t>
            </a:r>
            <a:r>
              <a:rPr lang="en-US" sz="2400" b="0" i="1" dirty="0">
                <a:latin typeface="Helvetica" pitchFamily="2" charset="0"/>
              </a:rPr>
              <a:t> </a:t>
            </a:r>
            <a:endParaRPr lang="en-US" sz="2400" b="0" dirty="0">
              <a:latin typeface="Helvetica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preparing to sleep, do the following:</a:t>
            </a:r>
          </a:p>
          <a:p>
            <a:pPr lvl="1"/>
            <a:r>
              <a:rPr lang="en-US" dirty="0"/>
              <a:t>Set and follow a sleep schedule. Going to bed at the same time each night and getting up at the same time in the morning helps your body get into a routine.</a:t>
            </a:r>
          </a:p>
          <a:p>
            <a:pPr lvl="1"/>
            <a:r>
              <a:rPr lang="en-US" dirty="0"/>
              <a:t>Avoid stimulants (caffeine, screen time) before bed. </a:t>
            </a:r>
          </a:p>
          <a:p>
            <a:pPr lvl="1"/>
            <a:r>
              <a:rPr lang="en-US" dirty="0"/>
              <a:t>Relax before bed. Reading a book or taking a bath can help you relax and fall asleep more easily.</a:t>
            </a:r>
          </a:p>
          <a:p>
            <a:pPr lvl="1"/>
            <a:r>
              <a:rPr lang="en-US" dirty="0"/>
              <a:t>Create a quality sleeping environment (temperature, darkness, quiet, comfort). You will sleep best in a cool, dark, quiet space that is comfortable.</a:t>
            </a:r>
          </a:p>
        </p:txBody>
      </p:sp>
    </p:spTree>
    <p:extLst>
      <p:ext uri="{BB962C8B-B14F-4D97-AF65-F5344CB8AC3E}">
        <p14:creationId xmlns:p14="http://schemas.microsoft.com/office/powerpoint/2010/main" val="2732174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ED404-52FF-4141-A362-037836392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9851D3-32CF-4D8F-9448-06AE953CE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many hours of sleep did you get last night?</a:t>
            </a:r>
          </a:p>
          <a:p>
            <a:r>
              <a:rPr lang="en-US" dirty="0"/>
              <a:t>What things help you get a good night’s sleep?</a:t>
            </a:r>
          </a:p>
          <a:p>
            <a:r>
              <a:rPr lang="en-US" dirty="0"/>
              <a:t>What things make it harder for you to sleep?</a:t>
            </a:r>
          </a:p>
        </p:txBody>
      </p:sp>
    </p:spTree>
    <p:extLst>
      <p:ext uri="{BB962C8B-B14F-4D97-AF65-F5344CB8AC3E}">
        <p14:creationId xmlns:p14="http://schemas.microsoft.com/office/powerpoint/2010/main" val="1121790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416" y="881743"/>
            <a:ext cx="10515600" cy="409790"/>
          </a:xfrm>
        </p:spPr>
        <p:txBody>
          <a:bodyPr/>
          <a:lstStyle/>
          <a:p>
            <a:r>
              <a:rPr lang="en-US" dirty="0"/>
              <a:t>Understanding Sleep </a:t>
            </a:r>
            <a:r>
              <a:rPr lang="en-US" sz="2400" i="1" dirty="0"/>
              <a:t>(1 of 2)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4416" y="1807919"/>
            <a:ext cx="10609384" cy="4168338"/>
          </a:xfrm>
        </p:spPr>
        <p:txBody>
          <a:bodyPr/>
          <a:lstStyle/>
          <a:p>
            <a:r>
              <a:rPr lang="en-US" dirty="0"/>
              <a:t>We all need to get a good quality of sleep each night. </a:t>
            </a:r>
          </a:p>
          <a:p>
            <a:pPr lvl="1"/>
            <a:r>
              <a:rPr lang="en-US" dirty="0"/>
              <a:t>Good-quality sleep is sleep that is long enough, peaceful, and deep.</a:t>
            </a:r>
          </a:p>
          <a:p>
            <a:pPr lvl="1"/>
            <a:r>
              <a:rPr lang="en-US" dirty="0"/>
              <a:t>An adequate amount is enough to help you function properly throughout the day. </a:t>
            </a:r>
          </a:p>
          <a:p>
            <a:pPr lvl="1"/>
            <a:r>
              <a:rPr lang="en-US" dirty="0"/>
              <a:t>If you wake up feeling refreshed and well rested, you probably got a good quality of sleep. If you find yourself feeling sleepy during the day, you probably did not. </a:t>
            </a:r>
          </a:p>
          <a:p>
            <a:pPr lvl="1"/>
            <a:r>
              <a:rPr lang="en-US" dirty="0"/>
              <a:t>If you don’t get enough good-quality sleep each night, you will become sleep deprived.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33D4CB5-69E7-4E70-B782-190743207966}"/>
              </a:ext>
            </a:extLst>
          </p:cNvPr>
          <p:cNvSpPr/>
          <p:nvPr/>
        </p:nvSpPr>
        <p:spPr>
          <a:xfrm>
            <a:off x="9771390" y="5571457"/>
            <a:ext cx="148862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i="1" dirty="0">
                <a:latin typeface="Helvetica" pitchFamily="2" charset="0"/>
              </a:rPr>
              <a:t>(continued) </a:t>
            </a:r>
            <a:endParaRPr lang="en-US" sz="14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3020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416" y="881743"/>
            <a:ext cx="10515600" cy="409790"/>
          </a:xfrm>
        </p:spPr>
        <p:txBody>
          <a:bodyPr/>
          <a:lstStyle/>
          <a:p>
            <a:r>
              <a:rPr lang="en-US" dirty="0"/>
              <a:t>Understanding Sleep</a:t>
            </a:r>
            <a:r>
              <a:rPr lang="en-US" sz="4000" i="1" dirty="0"/>
              <a:t> </a:t>
            </a:r>
            <a:r>
              <a:rPr lang="en-US" sz="2400" i="1" dirty="0">
                <a:latin typeface="Helvetica" pitchFamily="2" charset="0"/>
              </a:rPr>
              <a:t>(2 of 2)</a:t>
            </a:r>
            <a:r>
              <a:rPr lang="en-US" sz="2400" b="0" i="1" dirty="0">
                <a:latin typeface="Helvetica" pitchFamily="2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4416" y="1807919"/>
            <a:ext cx="10609384" cy="4168338"/>
          </a:xfrm>
        </p:spPr>
        <p:txBody>
          <a:bodyPr/>
          <a:lstStyle/>
          <a:p>
            <a:r>
              <a:rPr lang="en-US" dirty="0"/>
              <a:t>When you sleep, your body is unconscious. This means that your body is inactive and without awareness even though your brain is still very active. </a:t>
            </a:r>
          </a:p>
          <a:p>
            <a:pPr lvl="1"/>
            <a:r>
              <a:rPr lang="en-US" dirty="0"/>
              <a:t>Some scientists believe that your brain uses sleep to recover from stress, solve problems, and replenish important chemicals it needs to function. </a:t>
            </a:r>
          </a:p>
          <a:p>
            <a:pPr lvl="1"/>
            <a:r>
              <a:rPr lang="en-US" dirty="0"/>
              <a:t>The truth is, we don’t fully understand everything that happens when we sleep. </a:t>
            </a:r>
          </a:p>
        </p:txBody>
      </p:sp>
    </p:spTree>
    <p:extLst>
      <p:ext uri="{BB962C8B-B14F-4D97-AF65-F5344CB8AC3E}">
        <p14:creationId xmlns:p14="http://schemas.microsoft.com/office/powerpoint/2010/main" val="2570850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416" y="881743"/>
            <a:ext cx="10515600" cy="409790"/>
          </a:xfrm>
        </p:spPr>
        <p:txBody>
          <a:bodyPr/>
          <a:lstStyle/>
          <a:p>
            <a:r>
              <a:rPr lang="en-US" dirty="0"/>
              <a:t>The Importance of Sleep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Benefits of a good night’s sleep</a:t>
            </a:r>
          </a:p>
          <a:p>
            <a:pPr lvl="1"/>
            <a:r>
              <a:rPr lang="en-US" dirty="0"/>
              <a:t>Helps the body heal and stay healthy</a:t>
            </a:r>
          </a:p>
          <a:p>
            <a:pPr lvl="1"/>
            <a:r>
              <a:rPr lang="en-US" dirty="0"/>
              <a:t>Reduces risk of heart attack, stroke, and cancer</a:t>
            </a:r>
          </a:p>
          <a:p>
            <a:pPr lvl="1"/>
            <a:r>
              <a:rPr lang="en-US" dirty="0"/>
              <a:t>Helps the body with growth and development</a:t>
            </a:r>
          </a:p>
          <a:p>
            <a:pPr lvl="1"/>
            <a:r>
              <a:rPr lang="en-US" dirty="0"/>
              <a:t>Improves alertness and concentration</a:t>
            </a:r>
          </a:p>
          <a:p>
            <a:pPr lvl="1"/>
            <a:r>
              <a:rPr lang="en-US" dirty="0"/>
              <a:t>Reduces depression and enhances mood</a:t>
            </a:r>
          </a:p>
          <a:p>
            <a:pPr lvl="1"/>
            <a:r>
              <a:rPr lang="en-US" dirty="0"/>
              <a:t>Improves memory and productivity</a:t>
            </a:r>
          </a:p>
          <a:p>
            <a:pPr lvl="1"/>
            <a:r>
              <a:rPr lang="en-US" dirty="0"/>
              <a:t>Increases alertness and reduces risk of accidents</a:t>
            </a:r>
          </a:p>
          <a:p>
            <a:pPr lvl="1"/>
            <a:r>
              <a:rPr lang="en-US" dirty="0"/>
              <a:t>Helps metabolism and can help control weight</a:t>
            </a:r>
          </a:p>
        </p:txBody>
      </p:sp>
    </p:spTree>
    <p:extLst>
      <p:ext uri="{BB962C8B-B14F-4D97-AF65-F5344CB8AC3E}">
        <p14:creationId xmlns:p14="http://schemas.microsoft.com/office/powerpoint/2010/main" val="15032819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416" y="881743"/>
            <a:ext cx="10515600" cy="409790"/>
          </a:xfrm>
        </p:spPr>
        <p:txBody>
          <a:bodyPr/>
          <a:lstStyle/>
          <a:p>
            <a:r>
              <a:rPr lang="en-US" dirty="0"/>
              <a:t>Getting Enough Sleep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/>
          <a:lstStyle/>
          <a:p>
            <a:r>
              <a:rPr lang="en-US" dirty="0"/>
              <a:t>Everyone’s need for sleep will vary, and your needs will differ depending on your age. Teenagers need a lot of sleep to support growth and maturation. </a:t>
            </a:r>
          </a:p>
          <a:p>
            <a:pPr lvl="1"/>
            <a:r>
              <a:rPr lang="en-US" dirty="0"/>
              <a:t>School age (6-12 years) = 9-12 hours</a:t>
            </a:r>
          </a:p>
          <a:p>
            <a:pPr lvl="1"/>
            <a:r>
              <a:rPr lang="en-US" dirty="0"/>
              <a:t>Teenage (13-18 years) = 8-10 hours</a:t>
            </a:r>
          </a:p>
          <a:p>
            <a:pPr lvl="1"/>
            <a:r>
              <a:rPr lang="en-US" dirty="0"/>
              <a:t>Adult (18+) = 7 or more hours</a:t>
            </a:r>
          </a:p>
        </p:txBody>
      </p:sp>
    </p:spTree>
    <p:extLst>
      <p:ext uri="{BB962C8B-B14F-4D97-AF65-F5344CB8AC3E}">
        <p14:creationId xmlns:p14="http://schemas.microsoft.com/office/powerpoint/2010/main" val="34996671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416" y="881743"/>
            <a:ext cx="10515600" cy="671012"/>
          </a:xfrm>
        </p:spPr>
        <p:txBody>
          <a:bodyPr/>
          <a:lstStyle/>
          <a:p>
            <a:r>
              <a:rPr lang="en-US" dirty="0"/>
              <a:t>What Happens When You Don’t Sleep Enough or Don’t Sleep Well?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Good-quality sleep doesn’t just help you feel your best; it also protects you from health conditions, diseases, and other challenges to good health. </a:t>
            </a:r>
          </a:p>
          <a:p>
            <a:pPr lvl="1"/>
            <a:r>
              <a:rPr lang="en-US" dirty="0"/>
              <a:t>Research shows that 6 out of 10 middle school students don’t get enough sleep. </a:t>
            </a:r>
          </a:p>
          <a:p>
            <a:pPr lvl="1"/>
            <a:r>
              <a:rPr lang="en-US" dirty="0"/>
              <a:t>Poor sleep can contribute to various health issues.</a:t>
            </a:r>
          </a:p>
        </p:txBody>
      </p:sp>
    </p:spTree>
    <p:extLst>
      <p:ext uri="{BB962C8B-B14F-4D97-AF65-F5344CB8AC3E}">
        <p14:creationId xmlns:p14="http://schemas.microsoft.com/office/powerpoint/2010/main" val="26997805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EFDEF-8849-41B3-8000-E5A305499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Problems Associated With Poor Sleep</a:t>
            </a:r>
          </a:p>
        </p:txBody>
      </p:sp>
      <p:pic>
        <p:nvPicPr>
          <p:cNvPr id="5" name="Content Placeholder 4" descr="Poor sleep. Type 2 diabetes, weight gain, mood swings, delayed growth and development, high blood pressure, heart disease, impaired memory">
            <a:extLst>
              <a:ext uri="{FF2B5EF4-FFF2-40B4-BE49-F238E27FC236}">
                <a16:creationId xmlns:a16="http://schemas.microsoft.com/office/drawing/2014/main" id="{A2BA7BF2-2F87-4888-9E8F-E5A82A2F2B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471084" y="1808163"/>
            <a:ext cx="5249831" cy="4444980"/>
          </a:xfrm>
        </p:spPr>
      </p:pic>
    </p:spTree>
    <p:extLst>
      <p:ext uri="{BB962C8B-B14F-4D97-AF65-F5344CB8AC3E}">
        <p14:creationId xmlns:p14="http://schemas.microsoft.com/office/powerpoint/2010/main" val="24797273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416" y="881743"/>
            <a:ext cx="10515600" cy="409790"/>
          </a:xfrm>
        </p:spPr>
        <p:txBody>
          <a:bodyPr/>
          <a:lstStyle/>
          <a:p>
            <a:r>
              <a:rPr lang="en-US" dirty="0"/>
              <a:t>Common Sleep Problems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not unusual to have problems sleeping now and then.</a:t>
            </a:r>
          </a:p>
          <a:p>
            <a:pPr lvl="1"/>
            <a:r>
              <a:rPr lang="en-US" dirty="0"/>
              <a:t>Stress, anxiety, or excitement can keep us awake or disturb our sleep. </a:t>
            </a:r>
          </a:p>
          <a:p>
            <a:pPr lvl="1"/>
            <a:r>
              <a:rPr lang="en-US" dirty="0"/>
              <a:t>Almost everyone experiences an occasional disruption to sleep. </a:t>
            </a:r>
          </a:p>
          <a:p>
            <a:pPr lvl="1"/>
            <a:r>
              <a:rPr lang="en-US" dirty="0"/>
              <a:t>If your sleep is disrupted night after night, your body develops a sleep debt, and eventually your judgment, focus, and overall function will suffer.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D32EBB8-FB99-4A95-99EE-A900BE004775}"/>
              </a:ext>
            </a:extLst>
          </p:cNvPr>
          <p:cNvSpPr/>
          <p:nvPr/>
        </p:nvSpPr>
        <p:spPr>
          <a:xfrm>
            <a:off x="10677974" y="5791591"/>
            <a:ext cx="112883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1" dirty="0">
                <a:latin typeface="Helvetica" panose="020B0604020202020204" pitchFamily="34" charset="0"/>
                <a:cs typeface="Helvetica" panose="020B0604020202020204" pitchFamily="34" charset="0"/>
              </a:rPr>
              <a:t>(continued) </a:t>
            </a:r>
            <a:endParaRPr lang="en-US" sz="14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914816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8397</TotalTime>
  <Words>761</Words>
  <Application>Microsoft Office PowerPoint</Application>
  <PresentationFormat>Widescreen</PresentationFormat>
  <Paragraphs>64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3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Lesson 2.4 Healthy Sleep and Rest</vt:lpstr>
      <vt:lpstr>Write About It</vt:lpstr>
      <vt:lpstr>Understanding Sleep (1 of 2) </vt:lpstr>
      <vt:lpstr>Understanding Sleep (2 of 2) </vt:lpstr>
      <vt:lpstr>The Importance of Sleep</vt:lpstr>
      <vt:lpstr>Getting Enough Sleep</vt:lpstr>
      <vt:lpstr>What Happens When You Don’t Sleep Enough or Don’t Sleep Well?</vt:lpstr>
      <vt:lpstr>Problems Associated With Poor Sleep</vt:lpstr>
      <vt:lpstr>Common Sleep Problems (1 of 2)</vt:lpstr>
      <vt:lpstr>Common Sleep Problems (2 of 2)</vt:lpstr>
      <vt:lpstr>Self-Management for Good Sleep (1 of 2)</vt:lpstr>
      <vt:lpstr>Self-Management for Good Sleep (2 of 2) </vt:lpstr>
    </vt:vector>
  </TitlesOfParts>
  <Company>Human Kinetics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Package</dc:title>
  <dc:creator>Microsoft Office User</dc:creator>
  <cp:lastModifiedBy>Derek Campbell</cp:lastModifiedBy>
  <cp:revision>250</cp:revision>
  <cp:lastPrinted>2017-03-14T16:50:08Z</cp:lastPrinted>
  <dcterms:created xsi:type="dcterms:W3CDTF">2017-03-14T15:11:25Z</dcterms:created>
  <dcterms:modified xsi:type="dcterms:W3CDTF">2020-09-17T22:16:33Z</dcterms:modified>
</cp:coreProperties>
</file>