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56" r:id="rId2"/>
  </p:sldMasterIdLst>
  <p:notesMasterIdLst>
    <p:notesMasterId r:id="rId18"/>
  </p:notesMasterIdLst>
  <p:handoutMasterIdLst>
    <p:handoutMasterId r:id="rId19"/>
  </p:handoutMasterIdLst>
  <p:sldIdLst>
    <p:sldId id="270" r:id="rId3"/>
    <p:sldId id="296" r:id="rId4"/>
    <p:sldId id="279" r:id="rId5"/>
    <p:sldId id="281" r:id="rId6"/>
    <p:sldId id="288" r:id="rId7"/>
    <p:sldId id="289" r:id="rId8"/>
    <p:sldId id="290" r:id="rId9"/>
    <p:sldId id="291" r:id="rId10"/>
    <p:sldId id="283" r:id="rId11"/>
    <p:sldId id="293" r:id="rId12"/>
    <p:sldId id="284" r:id="rId13"/>
    <p:sldId id="285" r:id="rId14"/>
    <p:sldId id="286" r:id="rId15"/>
    <p:sldId id="297" r:id="rId16"/>
    <p:sldId id="295" r:id="rId17"/>
  </p:sldIdLst>
  <p:sldSz cx="12192000" cy="6858000"/>
  <p:notesSz cx="6858000" cy="9144000"/>
  <p:custDataLst>
    <p:tags r:id="rId20"/>
  </p:custDataLst>
  <p:defaultTextStyle>
    <a:defPPr>
      <a:defRPr lang="en-US"/>
    </a:defPPr>
    <a:lvl1pPr algn="l" rtl="0" eaLnBrk="0" fontAlgn="base" hangingPunct="0">
      <a:spcBef>
        <a:spcPct val="0"/>
      </a:spcBef>
      <a:spcAft>
        <a:spcPct val="0"/>
      </a:spcAft>
      <a:defRPr kern="1200">
        <a:solidFill>
          <a:schemeClr val="tx1"/>
        </a:solidFill>
        <a:latin typeface="Franklin Gothic Book" panose="020B05030201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Franklin Gothic Book" panose="020B05030201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Franklin Gothic Book" panose="020B05030201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Franklin Gothic Book" panose="020B05030201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Franklin Gothic Book" panose="020B0503020102020204" pitchFamily="34" charset="0"/>
        <a:ea typeface="+mn-ea"/>
        <a:cs typeface="+mn-cs"/>
      </a:defRPr>
    </a:lvl5pPr>
    <a:lvl6pPr marL="2286000" algn="l" defTabSz="914400" rtl="0" eaLnBrk="1" latinLnBrk="0" hangingPunct="1">
      <a:defRPr kern="1200">
        <a:solidFill>
          <a:schemeClr val="tx1"/>
        </a:solidFill>
        <a:latin typeface="Franklin Gothic Book" panose="020B0503020102020204" pitchFamily="34" charset="0"/>
        <a:ea typeface="+mn-ea"/>
        <a:cs typeface="+mn-cs"/>
      </a:defRPr>
    </a:lvl6pPr>
    <a:lvl7pPr marL="2743200" algn="l" defTabSz="914400" rtl="0" eaLnBrk="1" latinLnBrk="0" hangingPunct="1">
      <a:defRPr kern="1200">
        <a:solidFill>
          <a:schemeClr val="tx1"/>
        </a:solidFill>
        <a:latin typeface="Franklin Gothic Book" panose="020B0503020102020204" pitchFamily="34" charset="0"/>
        <a:ea typeface="+mn-ea"/>
        <a:cs typeface="+mn-cs"/>
      </a:defRPr>
    </a:lvl7pPr>
    <a:lvl8pPr marL="3200400" algn="l" defTabSz="914400" rtl="0" eaLnBrk="1" latinLnBrk="0" hangingPunct="1">
      <a:defRPr kern="1200">
        <a:solidFill>
          <a:schemeClr val="tx1"/>
        </a:solidFill>
        <a:latin typeface="Franklin Gothic Book" panose="020B0503020102020204" pitchFamily="34" charset="0"/>
        <a:ea typeface="+mn-ea"/>
        <a:cs typeface="+mn-cs"/>
      </a:defRPr>
    </a:lvl8pPr>
    <a:lvl9pPr marL="3657600" algn="l" defTabSz="914400" rtl="0" eaLnBrk="1" latinLnBrk="0" hangingPunct="1">
      <a:defRPr kern="1200">
        <a:solidFill>
          <a:schemeClr val="tx1"/>
        </a:solidFill>
        <a:latin typeface="Franklin Gothic Book" panose="020B05030201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766BC"/>
    <a:srgbClr val="D7D7D7"/>
    <a:srgbClr val="069E51"/>
    <a:srgbClr val="6A6A6A"/>
    <a:srgbClr val="B93737"/>
    <a:srgbClr val="F49C0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6541" autoAdjust="0"/>
    <p:restoredTop sz="96357" autoAdjust="0"/>
  </p:normalViewPr>
  <p:slideViewPr>
    <p:cSldViewPr snapToGrid="0" snapToObjects="1">
      <p:cViewPr varScale="1">
        <p:scale>
          <a:sx n="106" d="100"/>
          <a:sy n="106" d="100"/>
        </p:scale>
        <p:origin x="126" y="186"/>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US" altLang="en-US"/>
          </a:p>
        </p:txBody>
      </p:sp>
      <p:sp>
        <p:nvSpPr>
          <p:cNvPr id="3" name="Date Placeholder 2"/>
          <p:cNvSpPr>
            <a:spLocks noGrp="1"/>
          </p:cNvSpPr>
          <p:nvPr>
            <p:ph type="dt" sz="quarter" idx="1"/>
          </p:nvPr>
        </p:nvSpPr>
        <p:spPr>
          <a:xfrm>
            <a:off x="3884613" y="0"/>
            <a:ext cx="2971800" cy="458788"/>
          </a:xfrm>
          <a:prstGeom prst="rect">
            <a:avLst/>
          </a:prstGeom>
        </p:spPr>
        <p:txBody>
          <a:bodyPr vert="horz" wrap="square" lIns="91440" tIns="45720" rIns="91440" bIns="45720" numCol="1" anchor="t" anchorCtr="0" compatLnSpc="1">
            <a:prstTxWarp prst="textNoShape">
              <a:avLst/>
            </a:prstTxWarp>
          </a:bodyPr>
          <a:lstStyle>
            <a:lvl1pPr algn="r">
              <a:defRPr sz="1200" smtClean="0"/>
            </a:lvl1pPr>
          </a:lstStyle>
          <a:p>
            <a:pPr>
              <a:defRPr/>
            </a:pPr>
            <a:fld id="{87A2C252-5688-44A0-BFF9-CFA8D34B8E5E}" type="datetimeFigureOut">
              <a:rPr lang="en-US" altLang="en-US"/>
              <a:pPr>
                <a:defRPr/>
              </a:pPr>
              <a:t>9/17/2020</a:t>
            </a:fld>
            <a:endParaRPr lang="en-US" altLang="en-US"/>
          </a:p>
        </p:txBody>
      </p:sp>
      <p:sp>
        <p:nvSpPr>
          <p:cNvPr id="4" name="Footer Placeholder 3"/>
          <p:cNvSpPr>
            <a:spLocks noGrp="1"/>
          </p:cNvSpPr>
          <p:nvPr>
            <p:ph type="ftr" sz="quarter" idx="2"/>
          </p:nvPr>
        </p:nvSpPr>
        <p:spPr>
          <a:xfrm>
            <a:off x="0" y="8685213"/>
            <a:ext cx="2971800" cy="458787"/>
          </a:xfrm>
          <a:prstGeom prst="rect">
            <a:avLst/>
          </a:prstGeom>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US" alt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1D254FF0-9A45-4C62-8064-44E4CC66855D}" type="slidenum">
              <a:rPr lang="en-US" altLang="en-US"/>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wrap="square" lIns="91440" tIns="45720" rIns="91440" bIns="45720" numCol="1" anchor="t" anchorCtr="0" compatLnSpc="1">
            <a:prstTxWarp prst="textNoShape">
              <a:avLst/>
            </a:prstTxWarp>
          </a:bodyPr>
          <a:lstStyle>
            <a:lvl1pPr eaLnBrk="1" hangingPunct="1">
              <a:defRPr sz="1200" smtClean="0">
                <a:latin typeface="Calibri" pitchFamily="34" charset="0"/>
              </a:defRPr>
            </a:lvl1pPr>
          </a:lstStyle>
          <a:p>
            <a:pPr>
              <a:defRPr/>
            </a:pPr>
            <a:endParaRPr lang="en-US" altLang="en-US"/>
          </a:p>
        </p:txBody>
      </p:sp>
      <p:sp>
        <p:nvSpPr>
          <p:cNvPr id="3" name="Date Placeholder 2"/>
          <p:cNvSpPr>
            <a:spLocks noGrp="1"/>
          </p:cNvSpPr>
          <p:nvPr>
            <p:ph type="dt" idx="1"/>
          </p:nvPr>
        </p:nvSpPr>
        <p:spPr>
          <a:xfrm>
            <a:off x="3884613" y="0"/>
            <a:ext cx="2971800" cy="458788"/>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smtClean="0">
                <a:latin typeface="Calibri" pitchFamily="34" charset="0"/>
              </a:defRPr>
            </a:lvl1pPr>
          </a:lstStyle>
          <a:p>
            <a:pPr>
              <a:defRPr/>
            </a:pPr>
            <a:fld id="{96CCC59E-CCE7-404B-AA4E-0DEAD720DA9F}" type="datetimeFigureOut">
              <a:rPr lang="en-US" altLang="en-US"/>
              <a:pPr>
                <a:defRPr/>
              </a:pPr>
              <a:t>9/17/2020</a:t>
            </a:fld>
            <a:endParaRPr lang="en-US" alt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wrap="square" lIns="91440" tIns="45720" rIns="91440" bIns="45720" numCol="1" anchor="b" anchorCtr="0" compatLnSpc="1">
            <a:prstTxWarp prst="textNoShape">
              <a:avLst/>
            </a:prstTxWarp>
          </a:bodyPr>
          <a:lstStyle>
            <a:lvl1pPr eaLnBrk="1" hangingPunct="1">
              <a:defRPr sz="1200" smtClean="0">
                <a:latin typeface="Calibri" pitchFamily="34" charset="0"/>
              </a:defRPr>
            </a:lvl1pPr>
          </a:lstStyle>
          <a:p>
            <a:pPr>
              <a:defRPr/>
            </a:pPr>
            <a:endParaRPr lang="en-US" alt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fld id="{9D8F4014-75F9-474D-8DFA-11374318636E}"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Figure 2.10</a:t>
            </a:r>
          </a:p>
        </p:txBody>
      </p:sp>
      <p:sp>
        <p:nvSpPr>
          <p:cNvPr id="4" name="Slide Number Placeholder 3"/>
          <p:cNvSpPr>
            <a:spLocks noGrp="1"/>
          </p:cNvSpPr>
          <p:nvPr>
            <p:ph type="sldNum" sz="quarter" idx="5"/>
          </p:nvPr>
        </p:nvSpPr>
        <p:spPr/>
        <p:txBody>
          <a:bodyPr/>
          <a:lstStyle/>
          <a:p>
            <a:fld id="{9D8F4014-75F9-474D-8DFA-11374318636E}" type="slidenum">
              <a:rPr lang="en-US" altLang="en-US" smtClean="0"/>
              <a:pPr/>
              <a:t>3</a:t>
            </a:fld>
            <a:endParaRPr lang="en-US" altLang="en-US"/>
          </a:p>
        </p:txBody>
      </p:sp>
    </p:spTree>
    <p:extLst>
      <p:ext uri="{BB962C8B-B14F-4D97-AF65-F5344CB8AC3E}">
        <p14:creationId xmlns:p14="http://schemas.microsoft.com/office/powerpoint/2010/main" val="1340696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Figure 2.12</a:t>
            </a:r>
          </a:p>
        </p:txBody>
      </p:sp>
      <p:sp>
        <p:nvSpPr>
          <p:cNvPr id="4" name="Slide Number Placeholder 3"/>
          <p:cNvSpPr>
            <a:spLocks noGrp="1"/>
          </p:cNvSpPr>
          <p:nvPr>
            <p:ph type="sldNum" sz="quarter" idx="5"/>
          </p:nvPr>
        </p:nvSpPr>
        <p:spPr/>
        <p:txBody>
          <a:bodyPr/>
          <a:lstStyle/>
          <a:p>
            <a:fld id="{9D8F4014-75F9-474D-8DFA-11374318636E}" type="slidenum">
              <a:rPr lang="en-US" altLang="en-US" smtClean="0"/>
              <a:pPr/>
              <a:t>9</a:t>
            </a:fld>
            <a:endParaRPr lang="en-US" altLang="en-US"/>
          </a:p>
        </p:txBody>
      </p:sp>
    </p:spTree>
    <p:extLst>
      <p:ext uri="{BB962C8B-B14F-4D97-AF65-F5344CB8AC3E}">
        <p14:creationId xmlns:p14="http://schemas.microsoft.com/office/powerpoint/2010/main" val="25543796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D8F4014-75F9-474D-8DFA-11374318636E}" type="slidenum">
              <a:rPr lang="en-US" altLang="en-US" smtClean="0"/>
              <a:pPr/>
              <a:t>13</a:t>
            </a:fld>
            <a:endParaRPr lang="en-US" altLang="en-US"/>
          </a:p>
        </p:txBody>
      </p:sp>
    </p:spTree>
    <p:extLst>
      <p:ext uri="{BB962C8B-B14F-4D97-AF65-F5344CB8AC3E}">
        <p14:creationId xmlns:p14="http://schemas.microsoft.com/office/powerpoint/2010/main" val="35921024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Figure 2.13</a:t>
            </a:r>
          </a:p>
        </p:txBody>
      </p:sp>
      <p:sp>
        <p:nvSpPr>
          <p:cNvPr id="4" name="Slide Number Placeholder 3"/>
          <p:cNvSpPr>
            <a:spLocks noGrp="1"/>
          </p:cNvSpPr>
          <p:nvPr>
            <p:ph type="sldNum" sz="quarter" idx="5"/>
          </p:nvPr>
        </p:nvSpPr>
        <p:spPr/>
        <p:txBody>
          <a:bodyPr/>
          <a:lstStyle/>
          <a:p>
            <a:fld id="{9D8F4014-75F9-474D-8DFA-11374318636E}" type="slidenum">
              <a:rPr lang="en-US" altLang="en-US" smtClean="0"/>
              <a:pPr/>
              <a:t>14</a:t>
            </a:fld>
            <a:endParaRPr lang="en-US" altLang="en-US"/>
          </a:p>
        </p:txBody>
      </p:sp>
    </p:spTree>
    <p:extLst>
      <p:ext uri="{BB962C8B-B14F-4D97-AF65-F5344CB8AC3E}">
        <p14:creationId xmlns:p14="http://schemas.microsoft.com/office/powerpoint/2010/main" val="59240295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387158"/>
            <a:ext cx="9144000" cy="1866319"/>
          </a:xfrm>
          <a:prstGeom prst="rect">
            <a:avLst/>
          </a:prstGeom>
        </p:spPr>
        <p:txBody>
          <a:bodyPr anchor="t"/>
          <a:lstStyle>
            <a:lvl1pPr algn="ctr">
              <a:defRPr sz="6000" b="1" i="0" cap="all" baseline="0">
                <a:ln>
                  <a:noFill/>
                </a:ln>
                <a:solidFill>
                  <a:srgbClr val="3766BC"/>
                </a:solidFill>
                <a:latin typeface="Helvetica Neue Condensed" charset="0"/>
              </a:defRPr>
            </a:lvl1pPr>
          </a:lstStyle>
          <a:p>
            <a:r>
              <a:rPr lang="en-US"/>
              <a:t>Click to edit Master title style</a:t>
            </a:r>
            <a:endParaRPr lang="en-US" dirty="0"/>
          </a:p>
        </p:txBody>
      </p:sp>
      <p:sp>
        <p:nvSpPr>
          <p:cNvPr id="3" name="Subtitle 2"/>
          <p:cNvSpPr>
            <a:spLocks noGrp="1"/>
          </p:cNvSpPr>
          <p:nvPr>
            <p:ph type="subTitle" idx="1"/>
          </p:nvPr>
        </p:nvSpPr>
        <p:spPr>
          <a:xfrm>
            <a:off x="1524000" y="1975134"/>
            <a:ext cx="9144000" cy="412024"/>
          </a:xfrm>
        </p:spPr>
        <p:txBody>
          <a:bodyPr>
            <a:normAutofit/>
          </a:bodyPr>
          <a:lstStyle>
            <a:lvl1pPr marL="0" indent="0" algn="ctr">
              <a:buNone/>
              <a:defRPr sz="2200" cap="all" baseline="0">
                <a:solidFill>
                  <a:srgbClr val="6A6A6A"/>
                </a:solidFill>
                <a:latin typeface="Helvetica Neue"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8" name="Content Placeholder 7"/>
          <p:cNvSpPr>
            <a:spLocks noGrp="1"/>
          </p:cNvSpPr>
          <p:nvPr>
            <p:ph sz="quarter" idx="10"/>
          </p:nvPr>
        </p:nvSpPr>
        <p:spPr>
          <a:xfrm>
            <a:off x="0" y="5845552"/>
            <a:ext cx="12192000" cy="457277"/>
          </a:xfrm>
        </p:spPr>
        <p:txBody>
          <a:bodyPr>
            <a:normAutofit/>
          </a:bodyPr>
          <a:lstStyle>
            <a:lvl1pPr marL="0" indent="0" algn="ctr">
              <a:buFontTx/>
              <a:buNone/>
              <a:defRPr sz="1800" baseline="0">
                <a:solidFill>
                  <a:srgbClr val="D7D7D7"/>
                </a:solidFill>
              </a:defRPr>
            </a:lvl1pPr>
          </a:lstStyle>
          <a:p>
            <a:pPr lvl="0"/>
            <a:r>
              <a:rPr lang="en-US"/>
              <a:t>Edit Master text styles</a:t>
            </a:r>
          </a:p>
        </p:txBody>
      </p:sp>
    </p:spTree>
    <p:extLst>
      <p:ext uri="{BB962C8B-B14F-4D97-AF65-F5344CB8AC3E}">
        <p14:creationId xmlns:p14="http://schemas.microsoft.com/office/powerpoint/2010/main" val="38202310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BAB519A-78B7-4C0F-8A15-E9B5323AC18E}" type="datetimeFigureOut">
              <a:rPr lang="en-US" altLang="en-US"/>
              <a:pPr>
                <a:defRPr/>
              </a:pPr>
              <a:t>9/17/2020</a:t>
            </a:fld>
            <a:endParaRPr lang="en-US" altLang="en-US"/>
          </a:p>
        </p:txBody>
      </p:sp>
      <p:sp>
        <p:nvSpPr>
          <p:cNvPr id="3" name="Footer Placeholder 4"/>
          <p:cNvSpPr>
            <a:spLocks noGrp="1"/>
          </p:cNvSpPr>
          <p:nvPr>
            <p:ph type="ftr" sz="quarter" idx="11"/>
          </p:nvPr>
        </p:nvSpPr>
        <p:spPr/>
        <p:txBody>
          <a:bodyPr/>
          <a:lstStyle>
            <a:lvl1pPr>
              <a:defRPr/>
            </a:lvl1pPr>
          </a:lstStyle>
          <a:p>
            <a:pPr>
              <a:defRPr/>
            </a:pPr>
            <a:endParaRPr lang="en-US" altLang="en-US"/>
          </a:p>
        </p:txBody>
      </p:sp>
      <p:sp>
        <p:nvSpPr>
          <p:cNvPr id="4" name="Slide Number Placeholder 5"/>
          <p:cNvSpPr>
            <a:spLocks noGrp="1"/>
          </p:cNvSpPr>
          <p:nvPr>
            <p:ph type="sldNum" sz="quarter" idx="12"/>
          </p:nvPr>
        </p:nvSpPr>
        <p:spPr/>
        <p:txBody>
          <a:bodyPr/>
          <a:lstStyle>
            <a:lvl1pPr>
              <a:defRPr/>
            </a:lvl1pPr>
          </a:lstStyle>
          <a:p>
            <a:fld id="{3FAA1434-A6A6-46B9-BAF2-FED71B7A5BEC}" type="slidenum">
              <a:rPr lang="en-US" altLang="en-US"/>
              <a:pPr/>
              <a:t>‹#›</a:t>
            </a:fld>
            <a:endParaRPr lang="en-US" altLang="en-US"/>
          </a:p>
        </p:txBody>
      </p:sp>
    </p:spTree>
    <p:extLst>
      <p:ext uri="{BB962C8B-B14F-4D97-AF65-F5344CB8AC3E}">
        <p14:creationId xmlns:p14="http://schemas.microsoft.com/office/powerpoint/2010/main" val="20808508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FC56E29B-72B0-4DFE-BAF8-4FA4CD0AE990}" type="datetimeFigureOut">
              <a:rPr lang="en-US" altLang="en-US"/>
              <a:pPr>
                <a:defRPr/>
              </a:pPr>
              <a:t>9/17/2020</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ltLang="en-US"/>
          </a:p>
        </p:txBody>
      </p:sp>
      <p:sp>
        <p:nvSpPr>
          <p:cNvPr id="7" name="Slide Number Placeholder 5"/>
          <p:cNvSpPr>
            <a:spLocks noGrp="1"/>
          </p:cNvSpPr>
          <p:nvPr>
            <p:ph type="sldNum" sz="quarter" idx="12"/>
          </p:nvPr>
        </p:nvSpPr>
        <p:spPr/>
        <p:txBody>
          <a:bodyPr/>
          <a:lstStyle>
            <a:lvl1pPr>
              <a:defRPr/>
            </a:lvl1pPr>
          </a:lstStyle>
          <a:p>
            <a:fld id="{E4F52ED4-BC79-47BF-8A23-39D94FF7F8D7}" type="slidenum">
              <a:rPr lang="en-US" altLang="en-US"/>
              <a:pPr/>
              <a:t>‹#›</a:t>
            </a:fld>
            <a:endParaRPr lang="en-US" altLang="en-US"/>
          </a:p>
        </p:txBody>
      </p:sp>
    </p:spTree>
    <p:extLst>
      <p:ext uri="{BB962C8B-B14F-4D97-AF65-F5344CB8AC3E}">
        <p14:creationId xmlns:p14="http://schemas.microsoft.com/office/powerpoint/2010/main" val="41290217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F63273E4-1673-4F49-A000-75434E831798}" type="datetimeFigureOut">
              <a:rPr lang="en-US" altLang="en-US"/>
              <a:pPr>
                <a:defRPr/>
              </a:pPr>
              <a:t>9/17/2020</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ltLang="en-US"/>
          </a:p>
        </p:txBody>
      </p:sp>
      <p:sp>
        <p:nvSpPr>
          <p:cNvPr id="7" name="Slide Number Placeholder 5"/>
          <p:cNvSpPr>
            <a:spLocks noGrp="1"/>
          </p:cNvSpPr>
          <p:nvPr>
            <p:ph type="sldNum" sz="quarter" idx="12"/>
          </p:nvPr>
        </p:nvSpPr>
        <p:spPr/>
        <p:txBody>
          <a:bodyPr/>
          <a:lstStyle>
            <a:lvl1pPr>
              <a:defRPr/>
            </a:lvl1pPr>
          </a:lstStyle>
          <a:p>
            <a:fld id="{F52C659B-36D2-41BC-8F83-C5BFD5B89924}" type="slidenum">
              <a:rPr lang="en-US" altLang="en-US"/>
              <a:pPr/>
              <a:t>‹#›</a:t>
            </a:fld>
            <a:endParaRPr lang="en-US" altLang="en-US"/>
          </a:p>
        </p:txBody>
      </p:sp>
    </p:spTree>
    <p:extLst>
      <p:ext uri="{BB962C8B-B14F-4D97-AF65-F5344CB8AC3E}">
        <p14:creationId xmlns:p14="http://schemas.microsoft.com/office/powerpoint/2010/main" val="3291682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61297C10-F4CF-4AAF-9394-2137F383A334}" type="datetimeFigureOut">
              <a:rPr lang="en-US" altLang="en-US"/>
              <a:pPr>
                <a:defRPr/>
              </a:pPr>
              <a:t>9/17/2020</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fld id="{2110FCE6-E227-4E91-84F8-5EF6FA89DEE0}" type="slidenum">
              <a:rPr lang="en-US" altLang="en-US"/>
              <a:pPr/>
              <a:t>‹#›</a:t>
            </a:fld>
            <a:endParaRPr lang="en-US" altLang="en-US"/>
          </a:p>
        </p:txBody>
      </p:sp>
    </p:spTree>
    <p:extLst>
      <p:ext uri="{BB962C8B-B14F-4D97-AF65-F5344CB8AC3E}">
        <p14:creationId xmlns:p14="http://schemas.microsoft.com/office/powerpoint/2010/main" val="32762175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D6566095-A1A3-4C98-A61E-8857A55537CF}" type="datetimeFigureOut">
              <a:rPr lang="en-US" altLang="en-US"/>
              <a:pPr>
                <a:defRPr/>
              </a:pPr>
              <a:t>9/17/2020</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fld id="{C1A75FD8-31B5-4DD0-A600-3D54C457EDB7}" type="slidenum">
              <a:rPr lang="en-US" altLang="en-US"/>
              <a:pPr/>
              <a:t>‹#›</a:t>
            </a:fld>
            <a:endParaRPr lang="en-US" altLang="en-US"/>
          </a:p>
        </p:txBody>
      </p:sp>
    </p:spTree>
    <p:extLst>
      <p:ext uri="{BB962C8B-B14F-4D97-AF65-F5344CB8AC3E}">
        <p14:creationId xmlns:p14="http://schemas.microsoft.com/office/powerpoint/2010/main" val="1136197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969560"/>
            <a:ext cx="10515600" cy="409790"/>
          </a:xfrm>
          <a:prstGeom prst="rect">
            <a:avLst/>
          </a:prstGeom>
        </p:spPr>
        <p:txBody>
          <a:bodyPr lIns="0" tIns="0" rIns="0" bIns="0">
            <a:noAutofit/>
          </a:bodyPr>
          <a:lstStyle>
            <a:lvl1pPr algn="ctr">
              <a:defRPr sz="3800" b="1" i="0" cap="none" baseline="0">
                <a:solidFill>
                  <a:srgbClr val="3766BC"/>
                </a:solidFill>
                <a:latin typeface="Helvetica Neue Condensed" charset="0"/>
              </a:defRPr>
            </a:lvl1pPr>
          </a:lstStyle>
          <a:p>
            <a:r>
              <a:rPr lang="en-US"/>
              <a:t>Click to edit Master title style</a:t>
            </a:r>
            <a:endParaRPr lang="en-US" dirty="0"/>
          </a:p>
        </p:txBody>
      </p:sp>
      <p:sp>
        <p:nvSpPr>
          <p:cNvPr id="3" name="Content Placeholder 2"/>
          <p:cNvSpPr>
            <a:spLocks noGrp="1"/>
          </p:cNvSpPr>
          <p:nvPr>
            <p:ph idx="1"/>
          </p:nvPr>
        </p:nvSpPr>
        <p:spPr>
          <a:xfrm>
            <a:off x="838200" y="1807919"/>
            <a:ext cx="10515600" cy="4168338"/>
          </a:xfrm>
        </p:spPr>
        <p:txBody>
          <a:bodyPr>
            <a:noAutofit/>
          </a:bodyPr>
          <a:lstStyle>
            <a:lvl1pPr>
              <a:defRPr b="1" baseline="0">
                <a:latin typeface="Helvetica" pitchFamily="34" charset="0"/>
              </a:defRPr>
            </a:lvl1pPr>
            <a:lvl2pPr>
              <a:defRPr b="1" baseline="0">
                <a:latin typeface="Helvetica" pitchFamily="34" charset="0"/>
              </a:defRPr>
            </a:lvl2pPr>
            <a:lvl3pPr>
              <a:defRPr b="1">
                <a:latin typeface="Helvetica" pitchFamily="34" charset="0"/>
              </a:defRPr>
            </a:lvl3pPr>
            <a:lvl4pPr>
              <a:defRPr b="1" baseline="0">
                <a:latin typeface="Helvetica" pitchFamily="34" charset="0"/>
              </a:defRPr>
            </a:lvl4pPr>
            <a:lvl5pPr>
              <a:defRPr b="1">
                <a:latin typeface="Helvetic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2389770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841954"/>
            <a:ext cx="5181600" cy="4134303"/>
          </a:xfrm>
        </p:spPr>
        <p:txBody>
          <a:bodyPr>
            <a:noAutofit/>
          </a:bodyPr>
          <a:lstStyle>
            <a:lvl1pPr>
              <a:defRPr b="1">
                <a:latin typeface="Helvetica" pitchFamily="34" charset="0"/>
              </a:defRPr>
            </a:lvl1pPr>
            <a:lvl2pPr>
              <a:defRPr b="1">
                <a:latin typeface="Helvetica" pitchFamily="34" charset="0"/>
              </a:defRPr>
            </a:lvl2pPr>
            <a:lvl3pPr>
              <a:defRPr b="1">
                <a:latin typeface="Helvetica" pitchFamily="34" charset="0"/>
              </a:defRPr>
            </a:lvl3pPr>
            <a:lvl4pPr>
              <a:defRPr b="1">
                <a:latin typeface="Helvetica" pitchFamily="34" charset="0"/>
              </a:defRPr>
            </a:lvl4pPr>
            <a:lvl5pPr>
              <a:defRPr b="1">
                <a:latin typeface="Helvetic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72200" y="1841953"/>
            <a:ext cx="5181600" cy="4134303"/>
          </a:xfrm>
        </p:spPr>
        <p:txBody>
          <a:bodyPr>
            <a:noAutofit/>
          </a:bodyPr>
          <a:lstStyle>
            <a:lvl1pPr>
              <a:defRPr b="1">
                <a:latin typeface="Helvetica" pitchFamily="34" charset="0"/>
              </a:defRPr>
            </a:lvl1pPr>
            <a:lvl2pPr>
              <a:defRPr b="1">
                <a:latin typeface="Helvetica" pitchFamily="34" charset="0"/>
              </a:defRPr>
            </a:lvl2pPr>
            <a:lvl3pPr>
              <a:defRPr b="1">
                <a:latin typeface="Helvetica" pitchFamily="34" charset="0"/>
              </a:defRPr>
            </a:lvl3pPr>
            <a:lvl4pPr>
              <a:defRPr b="1">
                <a:latin typeface="Helvetica" pitchFamily="34" charset="0"/>
              </a:defRPr>
            </a:lvl4pPr>
            <a:lvl5pPr>
              <a:defRPr b="1">
                <a:latin typeface="Helvetic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itle 1"/>
          <p:cNvSpPr>
            <a:spLocks noGrp="1"/>
          </p:cNvSpPr>
          <p:nvPr>
            <p:ph type="title"/>
          </p:nvPr>
        </p:nvSpPr>
        <p:spPr>
          <a:xfrm>
            <a:off x="838200" y="969560"/>
            <a:ext cx="10515600" cy="409790"/>
          </a:xfrm>
          <a:prstGeom prst="rect">
            <a:avLst/>
          </a:prstGeom>
        </p:spPr>
        <p:txBody>
          <a:bodyPr lIns="0" tIns="0" rIns="0" bIns="0">
            <a:normAutofit/>
          </a:bodyPr>
          <a:lstStyle>
            <a:lvl1pPr algn="ctr">
              <a:defRPr sz="3800" b="1" i="0" baseline="0">
                <a:solidFill>
                  <a:srgbClr val="3766BC"/>
                </a:solidFill>
                <a:latin typeface="Helvetica Neue Condensed" charset="0"/>
              </a:defRPr>
            </a:lvl1pPr>
          </a:lstStyle>
          <a:p>
            <a:r>
              <a:rPr lang="en-US" dirty="0"/>
              <a:t>Click to edit Master title style</a:t>
            </a:r>
          </a:p>
        </p:txBody>
      </p:sp>
    </p:spTree>
    <p:extLst>
      <p:ext uri="{BB962C8B-B14F-4D97-AF65-F5344CB8AC3E}">
        <p14:creationId xmlns:p14="http://schemas.microsoft.com/office/powerpoint/2010/main" val="21050592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EA37BA7D-B68D-4CAB-B007-9C48419216CD}" type="datetimeFigureOut">
              <a:rPr lang="en-US" altLang="en-US"/>
              <a:pPr>
                <a:defRPr/>
              </a:pPr>
              <a:t>9/17/2020</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fld id="{217474A3-2782-4698-B0C3-200C78EED7DD}" type="slidenum">
              <a:rPr lang="en-US" altLang="en-US"/>
              <a:pPr/>
              <a:t>‹#›</a:t>
            </a:fld>
            <a:endParaRPr lang="en-US" altLang="en-US"/>
          </a:p>
        </p:txBody>
      </p:sp>
    </p:spTree>
    <p:extLst>
      <p:ext uri="{BB962C8B-B14F-4D97-AF65-F5344CB8AC3E}">
        <p14:creationId xmlns:p14="http://schemas.microsoft.com/office/powerpoint/2010/main" val="37543307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06D9FC19-6F6B-40BB-A551-5B23405E1A22}" type="datetimeFigureOut">
              <a:rPr lang="en-US" altLang="en-US"/>
              <a:pPr>
                <a:defRPr/>
              </a:pPr>
              <a:t>9/17/2020</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fld id="{AD8DB88A-3BFC-43D6-A0B9-1F9382ED257F}" type="slidenum">
              <a:rPr lang="en-US" altLang="en-US"/>
              <a:pPr/>
              <a:t>‹#›</a:t>
            </a:fld>
            <a:endParaRPr lang="en-US" altLang="en-US"/>
          </a:p>
        </p:txBody>
      </p:sp>
    </p:spTree>
    <p:extLst>
      <p:ext uri="{BB962C8B-B14F-4D97-AF65-F5344CB8AC3E}">
        <p14:creationId xmlns:p14="http://schemas.microsoft.com/office/powerpoint/2010/main" val="30427609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8E08C940-C326-4E22-A072-F58D9986B6CC}" type="datetimeFigureOut">
              <a:rPr lang="en-US" altLang="en-US"/>
              <a:pPr>
                <a:defRPr/>
              </a:pPr>
              <a:t>9/17/2020</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fld id="{2AC6C458-612D-410B-A23A-38C22B1AD289}" type="slidenum">
              <a:rPr lang="en-US" altLang="en-US"/>
              <a:pPr/>
              <a:t>‹#›</a:t>
            </a:fld>
            <a:endParaRPr lang="en-US" altLang="en-US"/>
          </a:p>
        </p:txBody>
      </p:sp>
    </p:spTree>
    <p:extLst>
      <p:ext uri="{BB962C8B-B14F-4D97-AF65-F5344CB8AC3E}">
        <p14:creationId xmlns:p14="http://schemas.microsoft.com/office/powerpoint/2010/main" val="39255581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F0B050E1-B9F5-47B8-8A5F-7ADCF818B579}" type="datetimeFigureOut">
              <a:rPr lang="en-US" altLang="en-US"/>
              <a:pPr>
                <a:defRPr/>
              </a:pPr>
              <a:t>9/17/2020</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ltLang="en-US"/>
          </a:p>
        </p:txBody>
      </p:sp>
      <p:sp>
        <p:nvSpPr>
          <p:cNvPr id="7" name="Slide Number Placeholder 5"/>
          <p:cNvSpPr>
            <a:spLocks noGrp="1"/>
          </p:cNvSpPr>
          <p:nvPr>
            <p:ph type="sldNum" sz="quarter" idx="12"/>
          </p:nvPr>
        </p:nvSpPr>
        <p:spPr/>
        <p:txBody>
          <a:bodyPr/>
          <a:lstStyle>
            <a:lvl1pPr>
              <a:defRPr/>
            </a:lvl1pPr>
          </a:lstStyle>
          <a:p>
            <a:fld id="{728573AA-BCB7-4BEE-8B0C-22CEC8BA2796}" type="slidenum">
              <a:rPr lang="en-US" altLang="en-US"/>
              <a:pPr/>
              <a:t>‹#›</a:t>
            </a:fld>
            <a:endParaRPr lang="en-US" altLang="en-US"/>
          </a:p>
        </p:txBody>
      </p:sp>
    </p:spTree>
    <p:extLst>
      <p:ext uri="{BB962C8B-B14F-4D97-AF65-F5344CB8AC3E}">
        <p14:creationId xmlns:p14="http://schemas.microsoft.com/office/powerpoint/2010/main" val="25463767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1056B03A-8A4D-4B18-85EA-C920101115C2}" type="datetimeFigureOut">
              <a:rPr lang="en-US" altLang="en-US"/>
              <a:pPr>
                <a:defRPr/>
              </a:pPr>
              <a:t>9/17/2020</a:t>
            </a:fld>
            <a:endParaRPr lang="en-US" altLang="en-US"/>
          </a:p>
        </p:txBody>
      </p:sp>
      <p:sp>
        <p:nvSpPr>
          <p:cNvPr id="8" name="Footer Placeholder 4"/>
          <p:cNvSpPr>
            <a:spLocks noGrp="1"/>
          </p:cNvSpPr>
          <p:nvPr>
            <p:ph type="ftr" sz="quarter" idx="11"/>
          </p:nvPr>
        </p:nvSpPr>
        <p:spPr/>
        <p:txBody>
          <a:bodyPr/>
          <a:lstStyle>
            <a:lvl1pPr>
              <a:defRPr/>
            </a:lvl1pPr>
          </a:lstStyle>
          <a:p>
            <a:pPr>
              <a:defRPr/>
            </a:pPr>
            <a:endParaRPr lang="en-US" altLang="en-US"/>
          </a:p>
        </p:txBody>
      </p:sp>
      <p:sp>
        <p:nvSpPr>
          <p:cNvPr id="9" name="Slide Number Placeholder 5"/>
          <p:cNvSpPr>
            <a:spLocks noGrp="1"/>
          </p:cNvSpPr>
          <p:nvPr>
            <p:ph type="sldNum" sz="quarter" idx="12"/>
          </p:nvPr>
        </p:nvSpPr>
        <p:spPr/>
        <p:txBody>
          <a:bodyPr/>
          <a:lstStyle>
            <a:lvl1pPr>
              <a:defRPr/>
            </a:lvl1pPr>
          </a:lstStyle>
          <a:p>
            <a:fld id="{891E2BBD-6DFD-4051-B524-3C412915A2BF}" type="slidenum">
              <a:rPr lang="en-US" altLang="en-US"/>
              <a:pPr/>
              <a:t>‹#›</a:t>
            </a:fld>
            <a:endParaRPr lang="en-US" altLang="en-US"/>
          </a:p>
        </p:txBody>
      </p:sp>
    </p:spTree>
    <p:extLst>
      <p:ext uri="{BB962C8B-B14F-4D97-AF65-F5344CB8AC3E}">
        <p14:creationId xmlns:p14="http://schemas.microsoft.com/office/powerpoint/2010/main" val="31856098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623BF81C-7F74-4E4D-BD97-843E430D1755}" type="datetimeFigureOut">
              <a:rPr lang="en-US" altLang="en-US"/>
              <a:pPr>
                <a:defRPr/>
              </a:pPr>
              <a:t>9/17/2020</a:t>
            </a:fld>
            <a:endParaRPr lang="en-US" altLang="en-US"/>
          </a:p>
        </p:txBody>
      </p:sp>
      <p:sp>
        <p:nvSpPr>
          <p:cNvPr id="4" name="Footer Placeholder 4"/>
          <p:cNvSpPr>
            <a:spLocks noGrp="1"/>
          </p:cNvSpPr>
          <p:nvPr>
            <p:ph type="ftr" sz="quarter" idx="11"/>
          </p:nvPr>
        </p:nvSpPr>
        <p:spPr/>
        <p:txBody>
          <a:bodyPr/>
          <a:lstStyle>
            <a:lvl1pPr>
              <a:defRPr/>
            </a:lvl1pPr>
          </a:lstStyle>
          <a:p>
            <a:pPr>
              <a:defRPr/>
            </a:pPr>
            <a:endParaRPr lang="en-US" altLang="en-US"/>
          </a:p>
        </p:txBody>
      </p:sp>
      <p:sp>
        <p:nvSpPr>
          <p:cNvPr id="5" name="Slide Number Placeholder 5"/>
          <p:cNvSpPr>
            <a:spLocks noGrp="1"/>
          </p:cNvSpPr>
          <p:nvPr>
            <p:ph type="sldNum" sz="quarter" idx="12"/>
          </p:nvPr>
        </p:nvSpPr>
        <p:spPr/>
        <p:txBody>
          <a:bodyPr/>
          <a:lstStyle>
            <a:lvl1pPr>
              <a:defRPr/>
            </a:lvl1pPr>
          </a:lstStyle>
          <a:p>
            <a:fld id="{1981CFFC-F819-4CCF-95AB-0B72F07DC821}" type="slidenum">
              <a:rPr lang="en-US" altLang="en-US"/>
              <a:pPr/>
              <a:t>‹#›</a:t>
            </a:fld>
            <a:endParaRPr lang="en-US" altLang="en-US"/>
          </a:p>
        </p:txBody>
      </p:sp>
    </p:spTree>
    <p:extLst>
      <p:ext uri="{BB962C8B-B14F-4D97-AF65-F5344CB8AC3E}">
        <p14:creationId xmlns:p14="http://schemas.microsoft.com/office/powerpoint/2010/main" val="372913366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13" Type="http://schemas.openxmlformats.org/officeDocument/2006/relationships/image" Target="../media/image3.png"/><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theme" Target="../theme/theme2.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7" name="Title Placeholder 8"/>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Franklin Gothic Medium" pitchFamily="34" charset="0"/>
        </a:defRPr>
      </a:lvl2pPr>
      <a:lvl3pPr algn="l" rtl="0" eaLnBrk="0" fontAlgn="base" hangingPunct="0">
        <a:lnSpc>
          <a:spcPct val="90000"/>
        </a:lnSpc>
        <a:spcBef>
          <a:spcPct val="0"/>
        </a:spcBef>
        <a:spcAft>
          <a:spcPct val="0"/>
        </a:spcAft>
        <a:defRPr sz="4400">
          <a:solidFill>
            <a:schemeClr val="tx1"/>
          </a:solidFill>
          <a:latin typeface="Franklin Gothic Medium" pitchFamily="34" charset="0"/>
        </a:defRPr>
      </a:lvl3pPr>
      <a:lvl4pPr algn="l" rtl="0" eaLnBrk="0" fontAlgn="base" hangingPunct="0">
        <a:lnSpc>
          <a:spcPct val="90000"/>
        </a:lnSpc>
        <a:spcBef>
          <a:spcPct val="0"/>
        </a:spcBef>
        <a:spcAft>
          <a:spcPct val="0"/>
        </a:spcAft>
        <a:defRPr sz="4400">
          <a:solidFill>
            <a:schemeClr val="tx1"/>
          </a:solidFill>
          <a:latin typeface="Franklin Gothic Medium" pitchFamily="34" charset="0"/>
        </a:defRPr>
      </a:lvl4pPr>
      <a:lvl5pPr algn="l" rtl="0" eaLnBrk="0" fontAlgn="base" hangingPunct="0">
        <a:lnSpc>
          <a:spcPct val="90000"/>
        </a:lnSpc>
        <a:spcBef>
          <a:spcPct val="0"/>
        </a:spcBef>
        <a:spcAft>
          <a:spcPct val="0"/>
        </a:spcAft>
        <a:defRPr sz="4400">
          <a:solidFill>
            <a:schemeClr val="tx1"/>
          </a:solidFill>
          <a:latin typeface="Franklin Gothic Medium" pitchFamily="34" charset="0"/>
        </a:defRPr>
      </a:lvl5pPr>
      <a:lvl6pPr marL="457200" algn="l" rtl="0" fontAlgn="base">
        <a:lnSpc>
          <a:spcPct val="90000"/>
        </a:lnSpc>
        <a:spcBef>
          <a:spcPct val="0"/>
        </a:spcBef>
        <a:spcAft>
          <a:spcPct val="0"/>
        </a:spcAft>
        <a:defRPr sz="4400">
          <a:solidFill>
            <a:schemeClr val="tx1"/>
          </a:solidFill>
          <a:latin typeface="Franklin Gothic Medium" pitchFamily="34" charset="0"/>
        </a:defRPr>
      </a:lvl6pPr>
      <a:lvl7pPr marL="914400" algn="l" rtl="0" fontAlgn="base">
        <a:lnSpc>
          <a:spcPct val="90000"/>
        </a:lnSpc>
        <a:spcBef>
          <a:spcPct val="0"/>
        </a:spcBef>
        <a:spcAft>
          <a:spcPct val="0"/>
        </a:spcAft>
        <a:defRPr sz="4400">
          <a:solidFill>
            <a:schemeClr val="tx1"/>
          </a:solidFill>
          <a:latin typeface="Franklin Gothic Medium" pitchFamily="34" charset="0"/>
        </a:defRPr>
      </a:lvl7pPr>
      <a:lvl8pPr marL="1371600" algn="l" rtl="0" fontAlgn="base">
        <a:lnSpc>
          <a:spcPct val="90000"/>
        </a:lnSpc>
        <a:spcBef>
          <a:spcPct val="0"/>
        </a:spcBef>
        <a:spcAft>
          <a:spcPct val="0"/>
        </a:spcAft>
        <a:defRPr sz="4400">
          <a:solidFill>
            <a:schemeClr val="tx1"/>
          </a:solidFill>
          <a:latin typeface="Franklin Gothic Medium" pitchFamily="34" charset="0"/>
        </a:defRPr>
      </a:lvl8pPr>
      <a:lvl9pPr marL="1828800" algn="l" rtl="0" fontAlgn="base">
        <a:lnSpc>
          <a:spcPct val="90000"/>
        </a:lnSpc>
        <a:spcBef>
          <a:spcPct val="0"/>
        </a:spcBef>
        <a:spcAft>
          <a:spcPct val="0"/>
        </a:spcAft>
        <a:defRPr sz="4400">
          <a:solidFill>
            <a:schemeClr val="tx1"/>
          </a:solidFill>
          <a:latin typeface="Franklin Gothic Medium"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051"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smtClean="0">
                <a:solidFill>
                  <a:srgbClr val="898989"/>
                </a:solidFill>
                <a:latin typeface="Calibri" pitchFamily="34" charset="0"/>
              </a:defRPr>
            </a:lvl1pPr>
          </a:lstStyle>
          <a:p>
            <a:pPr>
              <a:defRPr/>
            </a:pPr>
            <a:fld id="{BE4AE11F-9285-4F6F-A6B2-1A6388682792}" type="datetimeFigureOut">
              <a:rPr lang="en-US" altLang="en-US"/>
              <a:pPr>
                <a:defRPr/>
              </a:pPr>
              <a:t>9/17/2020</a:t>
            </a:fld>
            <a:endParaRPr lang="en-US"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1200" smtClean="0">
                <a:solidFill>
                  <a:srgbClr val="898989"/>
                </a:solidFill>
                <a:latin typeface="Calibri" pitchFamily="34" charset="0"/>
              </a:defRPr>
            </a:lvl1pPr>
          </a:lstStyle>
          <a:p>
            <a:pPr>
              <a:defRPr/>
            </a:pPr>
            <a:endParaRPr lang="en-US"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fld id="{A8AA81F6-E4F9-4273-BDEA-24C02A580AF1}"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 id="2147483726" r:id="rId5"/>
    <p:sldLayoutId id="2147483727" r:id="rId6"/>
    <p:sldLayoutId id="2147483728" r:id="rId7"/>
    <p:sldLayoutId id="2147483729" r:id="rId8"/>
    <p:sldLayoutId id="2147483730" r:id="rId9"/>
    <p:sldLayoutId id="2147483731" r:id="rId10"/>
    <p:sldLayoutId id="2147483732" r:id="rId11"/>
  </p:sldLayoutIdLst>
  <p:txStyles>
    <p:titleStyle>
      <a:lvl1pPr algn="l" rtl="0" eaLnBrk="0" fontAlgn="base" hangingPunct="0">
        <a:lnSpc>
          <a:spcPct val="90000"/>
        </a:lnSpc>
        <a:spcBef>
          <a:spcPct val="0"/>
        </a:spcBef>
        <a:spcAft>
          <a:spcPct val="0"/>
        </a:spcAft>
        <a:defRPr sz="3800" kern="1200">
          <a:solidFill>
            <a:srgbClr val="3766BC"/>
          </a:solidFill>
          <a:latin typeface="Helvetica Neue Condensed" charset="0"/>
          <a:ea typeface="+mj-ea"/>
          <a:cs typeface="+mj-cs"/>
        </a:defRPr>
      </a:lvl1pPr>
      <a:lvl2pPr algn="l" rtl="0" eaLnBrk="0" fontAlgn="base" hangingPunct="0">
        <a:lnSpc>
          <a:spcPct val="90000"/>
        </a:lnSpc>
        <a:spcBef>
          <a:spcPct val="0"/>
        </a:spcBef>
        <a:spcAft>
          <a:spcPct val="0"/>
        </a:spcAft>
        <a:defRPr sz="3800">
          <a:solidFill>
            <a:srgbClr val="3766BC"/>
          </a:solidFill>
          <a:latin typeface="Helvetica Neue Condensed"/>
        </a:defRPr>
      </a:lvl2pPr>
      <a:lvl3pPr algn="l" rtl="0" eaLnBrk="0" fontAlgn="base" hangingPunct="0">
        <a:lnSpc>
          <a:spcPct val="90000"/>
        </a:lnSpc>
        <a:spcBef>
          <a:spcPct val="0"/>
        </a:spcBef>
        <a:spcAft>
          <a:spcPct val="0"/>
        </a:spcAft>
        <a:defRPr sz="3800">
          <a:solidFill>
            <a:srgbClr val="3766BC"/>
          </a:solidFill>
          <a:latin typeface="Helvetica Neue Condensed"/>
        </a:defRPr>
      </a:lvl3pPr>
      <a:lvl4pPr algn="l" rtl="0" eaLnBrk="0" fontAlgn="base" hangingPunct="0">
        <a:lnSpc>
          <a:spcPct val="90000"/>
        </a:lnSpc>
        <a:spcBef>
          <a:spcPct val="0"/>
        </a:spcBef>
        <a:spcAft>
          <a:spcPct val="0"/>
        </a:spcAft>
        <a:defRPr sz="3800">
          <a:solidFill>
            <a:srgbClr val="3766BC"/>
          </a:solidFill>
          <a:latin typeface="Helvetica Neue Condensed"/>
        </a:defRPr>
      </a:lvl4pPr>
      <a:lvl5pPr algn="l" rtl="0" eaLnBrk="0" fontAlgn="base" hangingPunct="0">
        <a:lnSpc>
          <a:spcPct val="90000"/>
        </a:lnSpc>
        <a:spcBef>
          <a:spcPct val="0"/>
        </a:spcBef>
        <a:spcAft>
          <a:spcPct val="0"/>
        </a:spcAft>
        <a:defRPr sz="3800">
          <a:solidFill>
            <a:srgbClr val="3766BC"/>
          </a:solidFill>
          <a:latin typeface="Helvetica Neue Condensed"/>
        </a:defRPr>
      </a:lvl5pPr>
      <a:lvl6pPr marL="457200" algn="l" rtl="0" fontAlgn="base">
        <a:lnSpc>
          <a:spcPct val="90000"/>
        </a:lnSpc>
        <a:spcBef>
          <a:spcPct val="0"/>
        </a:spcBef>
        <a:spcAft>
          <a:spcPct val="0"/>
        </a:spcAft>
        <a:defRPr sz="4400">
          <a:solidFill>
            <a:schemeClr val="tx1"/>
          </a:solidFill>
          <a:latin typeface="Calibri Light" pitchFamily="34" charset="0"/>
        </a:defRPr>
      </a:lvl6pPr>
      <a:lvl7pPr marL="914400" algn="l" rtl="0" fontAlgn="base">
        <a:lnSpc>
          <a:spcPct val="90000"/>
        </a:lnSpc>
        <a:spcBef>
          <a:spcPct val="0"/>
        </a:spcBef>
        <a:spcAft>
          <a:spcPct val="0"/>
        </a:spcAft>
        <a:defRPr sz="4400">
          <a:solidFill>
            <a:schemeClr val="tx1"/>
          </a:solidFill>
          <a:latin typeface="Calibri Light" pitchFamily="34" charset="0"/>
        </a:defRPr>
      </a:lvl7pPr>
      <a:lvl8pPr marL="1371600" algn="l" rtl="0" fontAlgn="base">
        <a:lnSpc>
          <a:spcPct val="90000"/>
        </a:lnSpc>
        <a:spcBef>
          <a:spcPct val="0"/>
        </a:spcBef>
        <a:spcAft>
          <a:spcPct val="0"/>
        </a:spcAft>
        <a:defRPr sz="4400">
          <a:solidFill>
            <a:schemeClr val="tx1"/>
          </a:solidFill>
          <a:latin typeface="Calibri Light" pitchFamily="34" charset="0"/>
        </a:defRPr>
      </a:lvl8pPr>
      <a:lvl9pPr marL="1828800" algn="l" rtl="0" fontAlgn="base">
        <a:lnSpc>
          <a:spcPct val="90000"/>
        </a:lnSpc>
        <a:spcBef>
          <a:spcPct val="0"/>
        </a:spcBef>
        <a:spcAft>
          <a:spcPct val="0"/>
        </a:spcAft>
        <a:defRPr sz="4400">
          <a:solidFill>
            <a:schemeClr val="tx1"/>
          </a:solidFill>
          <a:latin typeface="Calibri Light"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Helvetica Bold"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Helvetica Bold"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Helvetica Bold"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Helvetica Bold"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Helvetica Bold" charset="0"/>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ctrTitle"/>
          </p:nvPr>
        </p:nvSpPr>
        <p:spPr>
          <a:xfrm>
            <a:off x="414617" y="2403192"/>
            <a:ext cx="11362765" cy="1865313"/>
          </a:xfrm>
        </p:spPr>
        <p:txBody>
          <a:bodyPr/>
          <a:lstStyle/>
          <a:p>
            <a:pPr eaLnBrk="1" hangingPunct="1"/>
            <a:r>
              <a:rPr lang="en-US" cap="none" dirty="0"/>
              <a:t>Lesson 2.3 </a:t>
            </a:r>
            <a:br>
              <a:rPr lang="en-US" cap="none" dirty="0"/>
            </a:br>
            <a:r>
              <a:rPr lang="en-US" cap="none" dirty="0"/>
              <a:t>Healthy Vision and Hearing</a:t>
            </a:r>
            <a:endParaRPr lang="en-US" altLang="en-US" cap="none" dirty="0">
              <a:latin typeface="Helvetica Neue Condensed"/>
            </a:endParaRPr>
          </a:p>
        </p:txBody>
      </p:sp>
      <p:sp>
        <p:nvSpPr>
          <p:cNvPr id="3" name="Subtitle 2"/>
          <p:cNvSpPr>
            <a:spLocks noGrp="1"/>
          </p:cNvSpPr>
          <p:nvPr>
            <p:ph type="subTitle" idx="1"/>
          </p:nvPr>
        </p:nvSpPr>
        <p:spPr>
          <a:xfrm>
            <a:off x="1524000" y="1974850"/>
            <a:ext cx="9144000" cy="412750"/>
          </a:xfrm>
        </p:spPr>
        <p:txBody>
          <a:bodyPr rtlCol="0"/>
          <a:lstStyle/>
          <a:p>
            <a:pPr eaLnBrk="1" fontAlgn="auto" hangingPunct="1">
              <a:spcAft>
                <a:spcPts val="0"/>
              </a:spcAft>
              <a:buFont typeface="Arial"/>
              <a:buNone/>
              <a:defRPr/>
            </a:pPr>
            <a:r>
              <a:rPr lang="en-US" dirty="0"/>
              <a:t>Chapter </a:t>
            </a:r>
            <a:r>
              <a:rPr lang="en-US" b="1" dirty="0"/>
              <a:t>2</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4416" y="881743"/>
            <a:ext cx="10515600" cy="409790"/>
          </a:xfrm>
        </p:spPr>
        <p:txBody>
          <a:bodyPr/>
          <a:lstStyle/>
          <a:p>
            <a:r>
              <a:rPr lang="en-US" dirty="0"/>
              <a:t>Protecting Your Hearing </a:t>
            </a:r>
            <a:r>
              <a:rPr lang="en-US" sz="2400" i="1" dirty="0"/>
              <a:t>(1 of 2)</a:t>
            </a:r>
          </a:p>
        </p:txBody>
      </p:sp>
      <p:sp>
        <p:nvSpPr>
          <p:cNvPr id="3" name="Content Placeholder 2"/>
          <p:cNvSpPr>
            <a:spLocks noGrp="1"/>
          </p:cNvSpPr>
          <p:nvPr>
            <p:ph idx="1"/>
          </p:nvPr>
        </p:nvSpPr>
        <p:spPr>
          <a:xfrm>
            <a:off x="597877" y="1623253"/>
            <a:ext cx="10867292" cy="4168338"/>
          </a:xfrm>
        </p:spPr>
        <p:txBody>
          <a:bodyPr/>
          <a:lstStyle/>
          <a:p>
            <a:r>
              <a:rPr lang="en-US" dirty="0"/>
              <a:t>Avoid very high levels of noise, such as rock concerts and similar situations. If you do need to be in these situations, protect your ears.</a:t>
            </a:r>
          </a:p>
          <a:p>
            <a:r>
              <a:rPr lang="en-US" dirty="0"/>
              <a:t>It is important not to stick objects into the ears because you might puncture or damage the eardrum. This includes cotton-tipped swabs. You should clean only the outside of your ears. </a:t>
            </a:r>
          </a:p>
          <a:p>
            <a:r>
              <a:rPr lang="en-US" dirty="0"/>
              <a:t>Your regular medical exams will include inspection of your ears for earwax or signs of infection. If either is present, there are safe medicines that can be used to clean and heal the ear.</a:t>
            </a:r>
          </a:p>
        </p:txBody>
      </p:sp>
      <p:sp>
        <p:nvSpPr>
          <p:cNvPr id="5" name="Rectangle 4">
            <a:extLst>
              <a:ext uri="{FF2B5EF4-FFF2-40B4-BE49-F238E27FC236}">
                <a16:creationId xmlns:a16="http://schemas.microsoft.com/office/drawing/2014/main" id="{B2DA8ACD-B80A-41E0-8177-8799F264F2A5}"/>
              </a:ext>
            </a:extLst>
          </p:cNvPr>
          <p:cNvSpPr/>
          <p:nvPr/>
        </p:nvSpPr>
        <p:spPr>
          <a:xfrm>
            <a:off x="10677974" y="5945479"/>
            <a:ext cx="1128835" cy="307777"/>
          </a:xfrm>
          <a:prstGeom prst="rect">
            <a:avLst/>
          </a:prstGeom>
        </p:spPr>
        <p:txBody>
          <a:bodyPr wrap="none">
            <a:spAutoFit/>
          </a:bodyPr>
          <a:lstStyle/>
          <a:p>
            <a:r>
              <a:rPr lang="en-US" sz="1400" i="1" dirty="0">
                <a:latin typeface="Helvetica" panose="020B0604020202020204" pitchFamily="34" charset="0"/>
                <a:cs typeface="Helvetica" panose="020B0604020202020204" pitchFamily="34" charset="0"/>
              </a:rPr>
              <a:t>(continued) </a:t>
            </a:r>
            <a:endParaRPr lang="en-US" sz="1400" dirty="0">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26921927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4416" y="881743"/>
            <a:ext cx="10515600" cy="409790"/>
          </a:xfrm>
        </p:spPr>
        <p:txBody>
          <a:bodyPr/>
          <a:lstStyle/>
          <a:p>
            <a:r>
              <a:rPr lang="en-US" dirty="0"/>
              <a:t>Protecting Your Hearing </a:t>
            </a:r>
            <a:r>
              <a:rPr lang="en-US" sz="2400" i="1" dirty="0">
                <a:latin typeface="Helvetica" pitchFamily="2" charset="0"/>
              </a:rPr>
              <a:t>(2 of 2)</a:t>
            </a:r>
            <a:r>
              <a:rPr lang="en-US" sz="2400" b="0" i="1" dirty="0">
                <a:latin typeface="Helvetica" pitchFamily="2" charset="0"/>
              </a:rPr>
              <a:t> </a:t>
            </a:r>
            <a:endParaRPr lang="en-US" sz="2400" b="0" dirty="0">
              <a:latin typeface="Helvetica" pitchFamily="2" charset="0"/>
            </a:endParaRPr>
          </a:p>
        </p:txBody>
      </p:sp>
      <p:sp>
        <p:nvSpPr>
          <p:cNvPr id="3" name="Content Placeholder 2"/>
          <p:cNvSpPr>
            <a:spLocks noGrp="1"/>
          </p:cNvSpPr>
          <p:nvPr>
            <p:ph idx="1"/>
          </p:nvPr>
        </p:nvSpPr>
        <p:spPr/>
        <p:txBody>
          <a:bodyPr/>
          <a:lstStyle/>
          <a:p>
            <a:r>
              <a:rPr lang="en-US" dirty="0"/>
              <a:t>If you lose all or part of your hearing, it is unlikely that you will ever get it back. </a:t>
            </a:r>
          </a:p>
          <a:p>
            <a:pPr lvl="1"/>
            <a:r>
              <a:rPr lang="en-US" dirty="0"/>
              <a:t>Most hearing loss is permanent. </a:t>
            </a:r>
          </a:p>
          <a:p>
            <a:pPr lvl="1"/>
            <a:r>
              <a:rPr lang="en-US" dirty="0"/>
              <a:t>Hearing aids can help restore some hearing in many situations.</a:t>
            </a:r>
          </a:p>
          <a:p>
            <a:pPr lvl="1"/>
            <a:r>
              <a:rPr lang="en-US" dirty="0"/>
              <a:t>It is important to protect your ears so that you limit the chances that you will experience hearing loss.</a:t>
            </a:r>
          </a:p>
        </p:txBody>
      </p:sp>
    </p:spTree>
    <p:extLst>
      <p:ext uri="{BB962C8B-B14F-4D97-AF65-F5344CB8AC3E}">
        <p14:creationId xmlns:p14="http://schemas.microsoft.com/office/powerpoint/2010/main" val="16909984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4416" y="881743"/>
            <a:ext cx="10515600" cy="409790"/>
          </a:xfrm>
        </p:spPr>
        <p:txBody>
          <a:bodyPr/>
          <a:lstStyle/>
          <a:p>
            <a:r>
              <a:rPr lang="en-US" dirty="0"/>
              <a:t>Social Norms and Listening Behaviors</a:t>
            </a:r>
          </a:p>
        </p:txBody>
      </p:sp>
      <p:sp>
        <p:nvSpPr>
          <p:cNvPr id="3" name="Content Placeholder 2"/>
          <p:cNvSpPr>
            <a:spLocks noGrp="1"/>
          </p:cNvSpPr>
          <p:nvPr>
            <p:ph idx="1"/>
          </p:nvPr>
        </p:nvSpPr>
        <p:spPr/>
        <p:txBody>
          <a:bodyPr/>
          <a:lstStyle/>
          <a:p>
            <a:r>
              <a:rPr lang="en-US" dirty="0"/>
              <a:t>Social norms (going everywhere with cell phone, earbuds in ears most of the day, etc.) act like unofficial rules or laws. We are influenced by social norms because we want to fit into a particular social group. </a:t>
            </a:r>
          </a:p>
          <a:p>
            <a:pPr lvl="1"/>
            <a:r>
              <a:rPr lang="en-US" dirty="0"/>
              <a:t>They may keep people from wanting to talk about, protect themselves from, or seek help for vision or hearing problems. </a:t>
            </a:r>
          </a:p>
          <a:p>
            <a:pPr lvl="1"/>
            <a:r>
              <a:rPr lang="en-US" dirty="0"/>
              <a:t>We can help limit social norms that are harmful by developing empathy for others. Empathy is when you understand and appreciate the feelings and emotions of others. </a:t>
            </a:r>
          </a:p>
        </p:txBody>
      </p:sp>
    </p:spTree>
    <p:extLst>
      <p:ext uri="{BB962C8B-B14F-4D97-AF65-F5344CB8AC3E}">
        <p14:creationId xmlns:p14="http://schemas.microsoft.com/office/powerpoint/2010/main" val="13475868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4416" y="881743"/>
            <a:ext cx="10515600" cy="409790"/>
          </a:xfrm>
        </p:spPr>
        <p:txBody>
          <a:bodyPr/>
          <a:lstStyle/>
          <a:p>
            <a:r>
              <a:rPr lang="en-US" dirty="0"/>
              <a:t>Hearing Loss</a:t>
            </a:r>
          </a:p>
        </p:txBody>
      </p:sp>
      <p:sp>
        <p:nvSpPr>
          <p:cNvPr id="3" name="Content Placeholder 2"/>
          <p:cNvSpPr>
            <a:spLocks noGrp="1"/>
          </p:cNvSpPr>
          <p:nvPr>
            <p:ph idx="1"/>
          </p:nvPr>
        </p:nvSpPr>
        <p:spPr/>
        <p:txBody>
          <a:bodyPr/>
          <a:lstStyle/>
          <a:p>
            <a:r>
              <a:rPr lang="en-US" dirty="0"/>
              <a:t>The most serious ear-related health issue is permanent hearing loss. </a:t>
            </a:r>
          </a:p>
          <a:p>
            <a:pPr lvl="1"/>
            <a:r>
              <a:rPr lang="en-US" dirty="0"/>
              <a:t>Conductive hearing loss occurs when sound is not being transmitted into the inner ear. Damage to the eardrum (a rupture or tear) is an example.</a:t>
            </a:r>
          </a:p>
          <a:p>
            <a:pPr lvl="1"/>
            <a:r>
              <a:rPr lang="en-US" dirty="0"/>
              <a:t>Sensorineural hearing loss occurs when there is damage to the auditory nerve itself and sound information from the inner ear is not passed to the brain properly. </a:t>
            </a:r>
          </a:p>
          <a:p>
            <a:pPr lvl="1"/>
            <a:r>
              <a:rPr lang="en-US" dirty="0"/>
              <a:t>It can be mild, moderate, severe, or profound.</a:t>
            </a:r>
          </a:p>
          <a:p>
            <a:pPr lvl="1"/>
            <a:r>
              <a:rPr lang="en-US" dirty="0"/>
              <a:t>It can come on suddenly or develop over time.</a:t>
            </a:r>
          </a:p>
        </p:txBody>
      </p:sp>
    </p:spTree>
    <p:extLst>
      <p:ext uri="{BB962C8B-B14F-4D97-AF65-F5344CB8AC3E}">
        <p14:creationId xmlns:p14="http://schemas.microsoft.com/office/powerpoint/2010/main" val="27189045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61C4E0-2EE9-4D8C-9901-C4C89511F5A1}"/>
              </a:ext>
            </a:extLst>
          </p:cNvPr>
          <p:cNvSpPr>
            <a:spLocks noGrp="1"/>
          </p:cNvSpPr>
          <p:nvPr>
            <p:ph type="title"/>
          </p:nvPr>
        </p:nvSpPr>
        <p:spPr>
          <a:xfrm>
            <a:off x="838200" y="881743"/>
            <a:ext cx="10515600" cy="409790"/>
          </a:xfrm>
        </p:spPr>
        <p:txBody>
          <a:bodyPr/>
          <a:lstStyle/>
          <a:p>
            <a:r>
              <a:rPr lang="en-US" dirty="0"/>
              <a:t>Degrees of Hearing Loss</a:t>
            </a:r>
          </a:p>
        </p:txBody>
      </p:sp>
      <p:pic>
        <p:nvPicPr>
          <p:cNvPr id="5" name="Content Placeholder 4" descr="Mild, moderate, severe, and profound.">
            <a:extLst>
              <a:ext uri="{FF2B5EF4-FFF2-40B4-BE49-F238E27FC236}">
                <a16:creationId xmlns:a16="http://schemas.microsoft.com/office/drawing/2014/main" id="{2C114395-8FB5-4440-9D20-A36C602903B4}"/>
              </a:ext>
            </a:extLst>
          </p:cNvPr>
          <p:cNvPicPr>
            <a:picLocks noGrp="1" noChangeAspect="1"/>
          </p:cNvPicPr>
          <p:nvPr>
            <p:ph idx="1"/>
          </p:nvPr>
        </p:nvPicPr>
        <p:blipFill>
          <a:blip r:embed="rId3"/>
          <a:stretch>
            <a:fillRect/>
          </a:stretch>
        </p:blipFill>
        <p:spPr>
          <a:xfrm>
            <a:off x="2035079" y="1808163"/>
            <a:ext cx="8121842" cy="4168775"/>
          </a:xfrm>
        </p:spPr>
      </p:pic>
    </p:spTree>
    <p:extLst>
      <p:ext uri="{BB962C8B-B14F-4D97-AF65-F5344CB8AC3E}">
        <p14:creationId xmlns:p14="http://schemas.microsoft.com/office/powerpoint/2010/main" val="32730302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4416" y="881743"/>
            <a:ext cx="10515600" cy="409790"/>
          </a:xfrm>
        </p:spPr>
        <p:txBody>
          <a:bodyPr/>
          <a:lstStyle/>
          <a:p>
            <a:r>
              <a:rPr lang="en-US" dirty="0"/>
              <a:t>Tinnitus</a:t>
            </a:r>
          </a:p>
        </p:txBody>
      </p:sp>
      <p:sp>
        <p:nvSpPr>
          <p:cNvPr id="3" name="Content Placeholder 2"/>
          <p:cNvSpPr>
            <a:spLocks noGrp="1"/>
          </p:cNvSpPr>
          <p:nvPr>
            <p:ph idx="1"/>
          </p:nvPr>
        </p:nvSpPr>
        <p:spPr/>
        <p:txBody>
          <a:bodyPr/>
          <a:lstStyle/>
          <a:p>
            <a:r>
              <a:rPr lang="en-US" dirty="0"/>
              <a:t>A common hearing problem described as a ringing, buzzing, or other sound present in the ear </a:t>
            </a:r>
          </a:p>
          <a:p>
            <a:pPr lvl="1"/>
            <a:r>
              <a:rPr lang="en-US" dirty="0"/>
              <a:t>Most people experience some ringing in the ears at some point in their lives.</a:t>
            </a:r>
          </a:p>
          <a:p>
            <a:pPr lvl="1"/>
            <a:r>
              <a:rPr lang="en-US"/>
              <a:t>It </a:t>
            </a:r>
            <a:r>
              <a:rPr lang="en-US" dirty="0"/>
              <a:t>c</a:t>
            </a:r>
            <a:r>
              <a:rPr lang="en-US"/>
              <a:t>an </a:t>
            </a:r>
            <a:r>
              <a:rPr lang="en-US" dirty="0"/>
              <a:t>be caused by damage to some part of the middle or inner ear or by hearing </a:t>
            </a:r>
            <a:r>
              <a:rPr lang="en-US"/>
              <a:t>loss itself. </a:t>
            </a:r>
            <a:endParaRPr lang="en-US" dirty="0"/>
          </a:p>
          <a:p>
            <a:pPr lvl="1"/>
            <a:r>
              <a:rPr lang="en-US" dirty="0"/>
              <a:t>Chronic, ongoing tinnitus occurs in about 1 in every 22 people, or 4.5 percent of the U.S. population. </a:t>
            </a:r>
          </a:p>
          <a:p>
            <a:pPr lvl="1"/>
            <a:r>
              <a:rPr lang="en-US" dirty="0"/>
              <a:t>Unfortunately, most tinnitus cannot be cured, but treatments include learning coping strategies and using distraction techniques.</a:t>
            </a:r>
          </a:p>
        </p:txBody>
      </p:sp>
    </p:spTree>
    <p:extLst>
      <p:ext uri="{BB962C8B-B14F-4D97-AF65-F5344CB8AC3E}">
        <p14:creationId xmlns:p14="http://schemas.microsoft.com/office/powerpoint/2010/main" val="35979996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380C01-FA5A-4CD5-B343-FC662A30D9A9}"/>
              </a:ext>
            </a:extLst>
          </p:cNvPr>
          <p:cNvSpPr>
            <a:spLocks noGrp="1"/>
          </p:cNvSpPr>
          <p:nvPr>
            <p:ph type="title"/>
          </p:nvPr>
        </p:nvSpPr>
        <p:spPr/>
        <p:txBody>
          <a:bodyPr/>
          <a:lstStyle/>
          <a:p>
            <a:r>
              <a:rPr lang="en-US" dirty="0"/>
              <a:t>Write About It</a:t>
            </a:r>
          </a:p>
        </p:txBody>
      </p:sp>
      <p:sp>
        <p:nvSpPr>
          <p:cNvPr id="3" name="Content Placeholder 2">
            <a:extLst>
              <a:ext uri="{FF2B5EF4-FFF2-40B4-BE49-F238E27FC236}">
                <a16:creationId xmlns:a16="http://schemas.microsoft.com/office/drawing/2014/main" id="{9F15F6F3-9B0B-44DD-A701-E492D15B6AA6}"/>
              </a:ext>
            </a:extLst>
          </p:cNvPr>
          <p:cNvSpPr>
            <a:spLocks noGrp="1"/>
          </p:cNvSpPr>
          <p:nvPr>
            <p:ph idx="1"/>
          </p:nvPr>
        </p:nvSpPr>
        <p:spPr/>
        <p:txBody>
          <a:bodyPr/>
          <a:lstStyle/>
          <a:p>
            <a:r>
              <a:rPr lang="en-US" dirty="0"/>
              <a:t>How many hours did you spend wearing earbuds or headphones this week?</a:t>
            </a:r>
          </a:p>
          <a:p>
            <a:r>
              <a:rPr lang="en-US" dirty="0"/>
              <a:t>How many hours did you spend looking at a screen (your phone, television, tablet, or computer)?</a:t>
            </a:r>
          </a:p>
          <a:p>
            <a:r>
              <a:rPr lang="en-US" dirty="0"/>
              <a:t>Do you think these behaviors affect the health of your eyes and ears? Explain your answer.</a:t>
            </a:r>
          </a:p>
        </p:txBody>
      </p:sp>
    </p:spTree>
    <p:extLst>
      <p:ext uri="{BB962C8B-B14F-4D97-AF65-F5344CB8AC3E}">
        <p14:creationId xmlns:p14="http://schemas.microsoft.com/office/powerpoint/2010/main" val="20825741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4416" y="881743"/>
            <a:ext cx="10515600" cy="409790"/>
          </a:xfrm>
        </p:spPr>
        <p:txBody>
          <a:bodyPr/>
          <a:lstStyle/>
          <a:p>
            <a:r>
              <a:rPr lang="en-US" dirty="0"/>
              <a:t>Your Eyes and How You See</a:t>
            </a:r>
          </a:p>
        </p:txBody>
      </p:sp>
      <p:sp>
        <p:nvSpPr>
          <p:cNvPr id="3" name="Content Placeholder 2"/>
          <p:cNvSpPr>
            <a:spLocks noGrp="1"/>
          </p:cNvSpPr>
          <p:nvPr>
            <p:ph idx="1"/>
          </p:nvPr>
        </p:nvSpPr>
        <p:spPr/>
        <p:txBody>
          <a:bodyPr/>
          <a:lstStyle/>
          <a:p>
            <a:r>
              <a:rPr lang="en-US" dirty="0"/>
              <a:t>Your eyes function similarly to how the camera on your cell phone works.</a:t>
            </a:r>
          </a:p>
        </p:txBody>
      </p:sp>
      <p:pic>
        <p:nvPicPr>
          <p:cNvPr id="5" name="Picture 4" descr="Shows how light enters the eye through the cornea and lens, pupil changes shape to let in light, retina gets an upside down copy of the image and sends electrical signals on the optic nerve to your brain. Brain produces a right side up image.">
            <a:extLst>
              <a:ext uri="{FF2B5EF4-FFF2-40B4-BE49-F238E27FC236}">
                <a16:creationId xmlns:a16="http://schemas.microsoft.com/office/drawing/2014/main" id="{A818FB45-7E40-4C51-B186-1D5724071FE1}"/>
              </a:ext>
            </a:extLst>
          </p:cNvPr>
          <p:cNvPicPr>
            <a:picLocks noChangeAspect="1"/>
          </p:cNvPicPr>
          <p:nvPr/>
        </p:nvPicPr>
        <p:blipFill>
          <a:blip r:embed="rId3"/>
          <a:stretch>
            <a:fillRect/>
          </a:stretch>
        </p:blipFill>
        <p:spPr>
          <a:xfrm>
            <a:off x="2676184" y="2709210"/>
            <a:ext cx="6652064" cy="3441653"/>
          </a:xfrm>
          <a:prstGeom prst="rect">
            <a:avLst/>
          </a:prstGeom>
        </p:spPr>
      </p:pic>
    </p:spTree>
    <p:extLst>
      <p:ext uri="{BB962C8B-B14F-4D97-AF65-F5344CB8AC3E}">
        <p14:creationId xmlns:p14="http://schemas.microsoft.com/office/powerpoint/2010/main" val="30368371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4416" y="881743"/>
            <a:ext cx="10515600" cy="409790"/>
          </a:xfrm>
        </p:spPr>
        <p:txBody>
          <a:bodyPr/>
          <a:lstStyle/>
          <a:p>
            <a:r>
              <a:rPr lang="en-US" dirty="0"/>
              <a:t>Protecting Your Vision </a:t>
            </a:r>
            <a:r>
              <a:rPr lang="en-US" sz="2400" i="1" dirty="0"/>
              <a:t>(1 of 2)</a:t>
            </a:r>
          </a:p>
        </p:txBody>
      </p:sp>
      <p:sp>
        <p:nvSpPr>
          <p:cNvPr id="3" name="Content Placeholder 2"/>
          <p:cNvSpPr>
            <a:spLocks noGrp="1"/>
          </p:cNvSpPr>
          <p:nvPr>
            <p:ph idx="1"/>
          </p:nvPr>
        </p:nvSpPr>
        <p:spPr/>
        <p:txBody>
          <a:bodyPr/>
          <a:lstStyle/>
          <a:p>
            <a:r>
              <a:rPr lang="en-US" dirty="0"/>
              <a:t>Whenever you are outside in the sun, it is important to wear sunglasses. </a:t>
            </a:r>
          </a:p>
          <a:p>
            <a:r>
              <a:rPr lang="en-US" dirty="0"/>
              <a:t>Good sunglasses will protect your eyes from any flying debris in the air (such as bugs, dirt, and gravel) and will also protect your eyes from harmful ultraviolet (UV) rays that can damage the shape of the cornea.</a:t>
            </a:r>
          </a:p>
        </p:txBody>
      </p:sp>
      <p:sp>
        <p:nvSpPr>
          <p:cNvPr id="4" name="Rectangle 3">
            <a:extLst>
              <a:ext uri="{FF2B5EF4-FFF2-40B4-BE49-F238E27FC236}">
                <a16:creationId xmlns:a16="http://schemas.microsoft.com/office/drawing/2014/main" id="{C1D84177-3EE6-4C9E-8CB1-267F2676CB07}"/>
              </a:ext>
            </a:extLst>
          </p:cNvPr>
          <p:cNvSpPr/>
          <p:nvPr/>
        </p:nvSpPr>
        <p:spPr>
          <a:xfrm>
            <a:off x="10584190" y="5791591"/>
            <a:ext cx="1128835" cy="307777"/>
          </a:xfrm>
          <a:prstGeom prst="rect">
            <a:avLst/>
          </a:prstGeom>
        </p:spPr>
        <p:txBody>
          <a:bodyPr wrap="none">
            <a:spAutoFit/>
          </a:bodyPr>
          <a:lstStyle/>
          <a:p>
            <a:r>
              <a:rPr lang="en-US" sz="1400" i="1" dirty="0">
                <a:latin typeface="Helvetica" panose="020B0604020202020204" pitchFamily="34" charset="0"/>
                <a:cs typeface="Helvetica" panose="020B0604020202020204" pitchFamily="34" charset="0"/>
              </a:rPr>
              <a:t>(continued) </a:t>
            </a:r>
            <a:endParaRPr lang="en-US" sz="1400" dirty="0">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39380180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4416" y="881743"/>
            <a:ext cx="10515600" cy="409790"/>
          </a:xfrm>
        </p:spPr>
        <p:txBody>
          <a:bodyPr/>
          <a:lstStyle/>
          <a:p>
            <a:r>
              <a:rPr lang="en-US" dirty="0"/>
              <a:t>Protecting Your Vision</a:t>
            </a:r>
            <a:r>
              <a:rPr lang="en-US" sz="4000" i="1" dirty="0"/>
              <a:t> </a:t>
            </a:r>
            <a:r>
              <a:rPr lang="en-US" sz="2400" i="1" dirty="0">
                <a:latin typeface="Helvetica" pitchFamily="2" charset="0"/>
              </a:rPr>
              <a:t>(2 of 2)</a:t>
            </a:r>
            <a:r>
              <a:rPr lang="en-US" sz="2400" b="0" i="1" dirty="0">
                <a:latin typeface="Helvetica" pitchFamily="2" charset="0"/>
              </a:rPr>
              <a:t> </a:t>
            </a:r>
            <a:endParaRPr lang="en-US" sz="2400" b="0" dirty="0">
              <a:latin typeface="Helvetica" pitchFamily="2" charset="0"/>
            </a:endParaRPr>
          </a:p>
        </p:txBody>
      </p:sp>
      <p:sp>
        <p:nvSpPr>
          <p:cNvPr id="3" name="Content Placeholder 2"/>
          <p:cNvSpPr>
            <a:spLocks noGrp="1"/>
          </p:cNvSpPr>
          <p:nvPr>
            <p:ph idx="1"/>
          </p:nvPr>
        </p:nvSpPr>
        <p:spPr/>
        <p:txBody>
          <a:bodyPr/>
          <a:lstStyle/>
          <a:p>
            <a:r>
              <a:rPr lang="en-US" dirty="0"/>
              <a:t>Eye strain is a form of fatigue that happens to your eyes when they must focus on a close-up object for long periods of time (for example, computer screens). </a:t>
            </a:r>
          </a:p>
          <a:p>
            <a:pPr lvl="1"/>
            <a:r>
              <a:rPr lang="en-US" dirty="0"/>
              <a:t>Best treatment for eye strain is to cut back on the hours of screen time you have each day.</a:t>
            </a:r>
          </a:p>
          <a:p>
            <a:pPr lvl="1"/>
            <a:r>
              <a:rPr lang="en-US" dirty="0"/>
              <a:t>Symptoms of eye strain include blurred vision; double vision; dry, red eyes; eye irritation; headaches; and neck or back pain.</a:t>
            </a:r>
          </a:p>
        </p:txBody>
      </p:sp>
    </p:spTree>
    <p:extLst>
      <p:ext uri="{BB962C8B-B14F-4D97-AF65-F5344CB8AC3E}">
        <p14:creationId xmlns:p14="http://schemas.microsoft.com/office/powerpoint/2010/main" val="27870909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4416" y="932750"/>
            <a:ext cx="10515600" cy="409790"/>
          </a:xfrm>
        </p:spPr>
        <p:txBody>
          <a:bodyPr/>
          <a:lstStyle/>
          <a:p>
            <a:r>
              <a:rPr lang="en-US" dirty="0"/>
              <a:t>Common Problems With Vision </a:t>
            </a:r>
            <a:r>
              <a:rPr lang="en-US" sz="2400" i="1" dirty="0"/>
              <a:t>(1 of 2)</a:t>
            </a:r>
          </a:p>
        </p:txBody>
      </p:sp>
      <p:sp>
        <p:nvSpPr>
          <p:cNvPr id="3" name="Content Placeholder 2"/>
          <p:cNvSpPr>
            <a:spLocks noGrp="1"/>
          </p:cNvSpPr>
          <p:nvPr>
            <p:ph idx="1"/>
          </p:nvPr>
        </p:nvSpPr>
        <p:spPr>
          <a:xfrm>
            <a:off x="376809" y="1756912"/>
            <a:ext cx="11336216" cy="4168338"/>
          </a:xfrm>
        </p:spPr>
        <p:txBody>
          <a:bodyPr/>
          <a:lstStyle/>
          <a:p>
            <a:pPr lvl="1"/>
            <a:r>
              <a:rPr lang="en-US" sz="2800" dirty="0"/>
              <a:t>Nearsightedness (myopia)</a:t>
            </a:r>
          </a:p>
          <a:p>
            <a:pPr lvl="2"/>
            <a:r>
              <a:rPr lang="en-US" dirty="0"/>
              <a:t>Can see objects that are up close clearly but have a harder time seeing objects in the distance </a:t>
            </a:r>
            <a:r>
              <a:rPr lang="en-US" sz="2400" dirty="0"/>
              <a:t> </a:t>
            </a:r>
          </a:p>
          <a:p>
            <a:pPr lvl="1"/>
            <a:r>
              <a:rPr lang="en-US" sz="2800" dirty="0"/>
              <a:t>Farsightedness (hyperopia)</a:t>
            </a:r>
          </a:p>
          <a:p>
            <a:pPr lvl="2"/>
            <a:r>
              <a:rPr lang="en-US" dirty="0"/>
              <a:t>A condition where light focuses behind the retina and objects that are up close are hard to see clearly</a:t>
            </a:r>
            <a:endParaRPr lang="en-US" sz="2400" dirty="0"/>
          </a:p>
          <a:p>
            <a:pPr lvl="1"/>
            <a:r>
              <a:rPr lang="en-US" sz="2800" dirty="0"/>
              <a:t>Astigmatism</a:t>
            </a:r>
          </a:p>
          <a:p>
            <a:pPr lvl="2"/>
            <a:r>
              <a:rPr lang="en-US" dirty="0"/>
              <a:t>Occurs when the light is not focused evenly on the retina, which makes objects appear blurry or distorted</a:t>
            </a:r>
          </a:p>
        </p:txBody>
      </p:sp>
      <p:sp>
        <p:nvSpPr>
          <p:cNvPr id="4" name="Rectangle 3">
            <a:extLst>
              <a:ext uri="{FF2B5EF4-FFF2-40B4-BE49-F238E27FC236}">
                <a16:creationId xmlns:a16="http://schemas.microsoft.com/office/drawing/2014/main" id="{99D66B94-568F-435A-A094-8297A69E42C2}"/>
              </a:ext>
            </a:extLst>
          </p:cNvPr>
          <p:cNvSpPr/>
          <p:nvPr/>
        </p:nvSpPr>
        <p:spPr>
          <a:xfrm>
            <a:off x="10584190" y="5771362"/>
            <a:ext cx="1128835" cy="307777"/>
          </a:xfrm>
          <a:prstGeom prst="rect">
            <a:avLst/>
          </a:prstGeom>
        </p:spPr>
        <p:txBody>
          <a:bodyPr wrap="none">
            <a:spAutoFit/>
          </a:bodyPr>
          <a:lstStyle/>
          <a:p>
            <a:r>
              <a:rPr lang="en-US" sz="1400" i="1" dirty="0">
                <a:latin typeface="Helvetica" panose="020B0604020202020204" pitchFamily="34" charset="0"/>
                <a:cs typeface="Helvetica" panose="020B0604020202020204" pitchFamily="34" charset="0"/>
              </a:rPr>
              <a:t>(continued) </a:t>
            </a:r>
            <a:endParaRPr lang="en-US" sz="1400" dirty="0">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10605713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4416" y="915265"/>
            <a:ext cx="10515600" cy="409790"/>
          </a:xfrm>
        </p:spPr>
        <p:txBody>
          <a:bodyPr/>
          <a:lstStyle/>
          <a:p>
            <a:r>
              <a:rPr lang="en-US" dirty="0"/>
              <a:t>Common Problems With Vision</a:t>
            </a:r>
            <a:r>
              <a:rPr lang="en-US" sz="4000" i="1" dirty="0"/>
              <a:t> </a:t>
            </a:r>
            <a:r>
              <a:rPr lang="en-US" sz="2400" i="1" dirty="0">
                <a:latin typeface="Helvetica" pitchFamily="2" charset="0"/>
              </a:rPr>
              <a:t>(2 of 2)</a:t>
            </a:r>
            <a:r>
              <a:rPr lang="en-US" sz="2400" b="0" i="1" dirty="0">
                <a:latin typeface="Helvetica" pitchFamily="2" charset="0"/>
              </a:rPr>
              <a:t> </a:t>
            </a:r>
            <a:endParaRPr lang="en-US" sz="2400" b="0" dirty="0">
              <a:latin typeface="Helvetica" pitchFamily="2" charset="0"/>
            </a:endParaRPr>
          </a:p>
        </p:txBody>
      </p:sp>
      <p:sp>
        <p:nvSpPr>
          <p:cNvPr id="3" name="Content Placeholder 2"/>
          <p:cNvSpPr>
            <a:spLocks noGrp="1"/>
          </p:cNvSpPr>
          <p:nvPr>
            <p:ph idx="1"/>
          </p:nvPr>
        </p:nvSpPr>
        <p:spPr>
          <a:xfrm>
            <a:off x="381001" y="1774397"/>
            <a:ext cx="11242430" cy="4168338"/>
          </a:xfrm>
        </p:spPr>
        <p:txBody>
          <a:bodyPr/>
          <a:lstStyle/>
          <a:p>
            <a:pPr lvl="1"/>
            <a:r>
              <a:rPr lang="en-US" sz="2800" dirty="0"/>
              <a:t>Presbyopia</a:t>
            </a:r>
          </a:p>
          <a:p>
            <a:pPr lvl="2"/>
            <a:r>
              <a:rPr lang="en-US" dirty="0"/>
              <a:t>It means the lens of the eye becomes stiffer. Light isn’t focused as well, and it becomes harder to see objects up close. </a:t>
            </a:r>
            <a:r>
              <a:rPr lang="en-US" sz="1800" dirty="0"/>
              <a:t> </a:t>
            </a:r>
          </a:p>
          <a:p>
            <a:pPr lvl="1"/>
            <a:r>
              <a:rPr lang="en-US" sz="2800" dirty="0"/>
              <a:t>Color blindness</a:t>
            </a:r>
          </a:p>
          <a:p>
            <a:pPr lvl="2"/>
            <a:r>
              <a:rPr lang="en-US" dirty="0"/>
              <a:t>It is a color vision deficiency that keeps a person from seeing colors in the way most people do </a:t>
            </a:r>
            <a:endParaRPr lang="en-US" sz="2400" dirty="0"/>
          </a:p>
          <a:p>
            <a:pPr lvl="1"/>
            <a:r>
              <a:rPr lang="en-US" sz="2800" dirty="0"/>
              <a:t>Red or bloodshot eyes</a:t>
            </a:r>
          </a:p>
          <a:p>
            <a:pPr lvl="2"/>
            <a:r>
              <a:rPr lang="en-US" dirty="0"/>
              <a:t>The eye surface is covered in blood vessels that expand when they’re irritated or infected. </a:t>
            </a:r>
          </a:p>
          <a:p>
            <a:pPr lvl="1"/>
            <a:r>
              <a:rPr lang="en-US" sz="2800" dirty="0"/>
              <a:t>Night blindness</a:t>
            </a:r>
          </a:p>
          <a:p>
            <a:pPr lvl="2"/>
            <a:r>
              <a:rPr lang="en-US" dirty="0"/>
              <a:t>A person has a hard time seeing in the dark.</a:t>
            </a:r>
          </a:p>
        </p:txBody>
      </p:sp>
    </p:spTree>
    <p:extLst>
      <p:ext uri="{BB962C8B-B14F-4D97-AF65-F5344CB8AC3E}">
        <p14:creationId xmlns:p14="http://schemas.microsoft.com/office/powerpoint/2010/main" val="1169736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4416" y="881743"/>
            <a:ext cx="10515600" cy="409790"/>
          </a:xfrm>
        </p:spPr>
        <p:txBody>
          <a:bodyPr/>
          <a:lstStyle/>
          <a:p>
            <a:r>
              <a:rPr lang="en-US" dirty="0"/>
              <a:t>Your Ears and How You Hear </a:t>
            </a:r>
            <a:r>
              <a:rPr lang="en-US" sz="2400" i="1" dirty="0"/>
              <a:t>(1 of 2)</a:t>
            </a:r>
          </a:p>
        </p:txBody>
      </p:sp>
      <p:sp>
        <p:nvSpPr>
          <p:cNvPr id="3" name="Content Placeholder 2"/>
          <p:cNvSpPr>
            <a:spLocks noGrp="1"/>
          </p:cNvSpPr>
          <p:nvPr>
            <p:ph idx="1"/>
          </p:nvPr>
        </p:nvSpPr>
        <p:spPr/>
        <p:txBody>
          <a:bodyPr/>
          <a:lstStyle/>
          <a:p>
            <a:r>
              <a:rPr lang="en-US" dirty="0"/>
              <a:t>Your hearing allows you to listen to your favorite music, dance, and talk to your friends and helps you maintain your equilibrium, or balance. </a:t>
            </a:r>
          </a:p>
          <a:p>
            <a:r>
              <a:rPr lang="en-US" dirty="0"/>
              <a:t>Your ears are very complex organs that help you take in sound waves from the environment and convert them into things you recognize.</a:t>
            </a:r>
          </a:p>
          <a:p>
            <a:r>
              <a:rPr lang="en-US" dirty="0"/>
              <a:t>Your eardrum vibrates the sound waves into the middle ear, where three small bones further vibrate the sound waves into the cochlea in the inner ear.</a:t>
            </a:r>
          </a:p>
        </p:txBody>
      </p:sp>
      <p:sp>
        <p:nvSpPr>
          <p:cNvPr id="4" name="Rectangle 3">
            <a:extLst>
              <a:ext uri="{FF2B5EF4-FFF2-40B4-BE49-F238E27FC236}">
                <a16:creationId xmlns:a16="http://schemas.microsoft.com/office/drawing/2014/main" id="{0B9F5AE0-FBBA-420A-9EB5-01F8BB0CF5C9}"/>
              </a:ext>
            </a:extLst>
          </p:cNvPr>
          <p:cNvSpPr/>
          <p:nvPr/>
        </p:nvSpPr>
        <p:spPr>
          <a:xfrm>
            <a:off x="10584190" y="5791591"/>
            <a:ext cx="1128835" cy="307777"/>
          </a:xfrm>
          <a:prstGeom prst="rect">
            <a:avLst/>
          </a:prstGeom>
        </p:spPr>
        <p:txBody>
          <a:bodyPr wrap="none">
            <a:spAutoFit/>
          </a:bodyPr>
          <a:lstStyle/>
          <a:p>
            <a:r>
              <a:rPr lang="en-US" sz="1400" i="1" dirty="0">
                <a:latin typeface="Helvetica" panose="020B0604020202020204" pitchFamily="34" charset="0"/>
                <a:cs typeface="Helvetica" panose="020B0604020202020204" pitchFamily="34" charset="0"/>
              </a:rPr>
              <a:t>(continued) </a:t>
            </a:r>
            <a:endParaRPr lang="en-US" sz="1400" dirty="0">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37344561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4416" y="881743"/>
            <a:ext cx="10515600" cy="409790"/>
          </a:xfrm>
        </p:spPr>
        <p:txBody>
          <a:bodyPr/>
          <a:lstStyle/>
          <a:p>
            <a:r>
              <a:rPr lang="en-US" dirty="0"/>
              <a:t>Your Ears and How You Hear</a:t>
            </a:r>
            <a:r>
              <a:rPr lang="en-US" sz="4000" i="1" dirty="0"/>
              <a:t> </a:t>
            </a:r>
            <a:r>
              <a:rPr lang="en-US" sz="2400" i="1" dirty="0">
                <a:latin typeface="Helvetica" pitchFamily="2" charset="0"/>
              </a:rPr>
              <a:t>(2 of 2)</a:t>
            </a:r>
            <a:r>
              <a:rPr lang="en-US" sz="2400" b="0" i="1" dirty="0">
                <a:latin typeface="Helvetica" pitchFamily="2" charset="0"/>
              </a:rPr>
              <a:t> </a:t>
            </a:r>
            <a:endParaRPr lang="en-US" sz="2400" b="0" dirty="0">
              <a:latin typeface="Helvetica" pitchFamily="2" charset="0"/>
            </a:endParaRPr>
          </a:p>
        </p:txBody>
      </p:sp>
      <p:pic>
        <p:nvPicPr>
          <p:cNvPr id="5" name="Content Placeholder 4" descr="Drawing of the outer and inner ear showing the auricle, auditory canal, eardrum, ear bones, semicircular canals, and auditory nerve (vestibulocochlear nerve).">
            <a:extLst>
              <a:ext uri="{FF2B5EF4-FFF2-40B4-BE49-F238E27FC236}">
                <a16:creationId xmlns:a16="http://schemas.microsoft.com/office/drawing/2014/main" id="{79B5F2CC-1B48-41D6-885C-143C9F4EE693}"/>
              </a:ext>
            </a:extLst>
          </p:cNvPr>
          <p:cNvPicPr>
            <a:picLocks noGrp="1" noChangeAspect="1"/>
          </p:cNvPicPr>
          <p:nvPr>
            <p:ph idx="1"/>
          </p:nvPr>
        </p:nvPicPr>
        <p:blipFill>
          <a:blip r:embed="rId3"/>
          <a:stretch>
            <a:fillRect/>
          </a:stretch>
        </p:blipFill>
        <p:spPr>
          <a:xfrm>
            <a:off x="2872297" y="1803400"/>
            <a:ext cx="6447406" cy="4168775"/>
          </a:xfrm>
        </p:spPr>
      </p:pic>
    </p:spTree>
    <p:extLst>
      <p:ext uri="{BB962C8B-B14F-4D97-AF65-F5344CB8AC3E}">
        <p14:creationId xmlns:p14="http://schemas.microsoft.com/office/powerpoint/2010/main" val="123186539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UIDATA" val="&lt;database version=&quot;10.0&quot;&gt;&lt;object type=&quot;1&quot; unique_id=&quot;10001&quot;&gt;&lt;object type=&quot;2&quot; unique_id=&quot;10002&quot;&gt;&lt;object type=&quot;3&quot; unique_id=&quot;10003&quot;&gt;&lt;property id=&quot;20148&quot; value=&quot;5&quot;/&gt;&lt;property id=&quot;20300&quot; value=&quot;Slide 1&quot;/&gt;&lt;property id=&quot;20307&quot; value=&quot;270&quot;/&gt;&lt;/object&gt;&lt;object type=&quot;3&quot; unique_id=&quot;10004&quot;&gt;&lt;property id=&quot;20148&quot; value=&quot;5&quot;/&gt;&lt;property id=&quot;20300&quot; value=&quot;Slide 2&quot;/&gt;&lt;property id=&quot;20307&quot; value=&quot;269&quot;/&gt;&lt;/object&gt;&lt;/object&gt;&lt;object type=&quot;8&quot; unique_id=&quot;10008&quot;&gt;&lt;/object&gt;&lt;/object&gt;&lt;/database&gt;"/>
  <p:tag name="MMPROD_NEXTUNIQUEID" val="10009"/>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Franklin Gothic">
      <a:majorFont>
        <a:latin typeface="Franklin Gothic Medium" panose="020B0603020102020204"/>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panose="020B0503020102020204"/>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9259</TotalTime>
  <Words>995</Words>
  <Application>Microsoft Office PowerPoint</Application>
  <PresentationFormat>Widescreen</PresentationFormat>
  <Paragraphs>73</Paragraphs>
  <Slides>15</Slides>
  <Notes>4</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15</vt:i4>
      </vt:variant>
    </vt:vector>
  </HeadingPairs>
  <TitlesOfParts>
    <vt:vector size="26" baseType="lpstr">
      <vt:lpstr>Arial</vt:lpstr>
      <vt:lpstr>Calibri</vt:lpstr>
      <vt:lpstr>Calibri Light</vt:lpstr>
      <vt:lpstr>Franklin Gothic Book</vt:lpstr>
      <vt:lpstr>Franklin Gothic Medium</vt:lpstr>
      <vt:lpstr>Helvetica</vt:lpstr>
      <vt:lpstr>Helvetica Bold</vt:lpstr>
      <vt:lpstr>Helvetica Neue</vt:lpstr>
      <vt:lpstr>Helvetica Neue Condensed</vt:lpstr>
      <vt:lpstr>Office Theme</vt:lpstr>
      <vt:lpstr>Custom Design</vt:lpstr>
      <vt:lpstr>Lesson 2.3  Healthy Vision and Hearing</vt:lpstr>
      <vt:lpstr>Write About It</vt:lpstr>
      <vt:lpstr>Your Eyes and How You See</vt:lpstr>
      <vt:lpstr>Protecting Your Vision (1 of 2)</vt:lpstr>
      <vt:lpstr>Protecting Your Vision (2 of 2) </vt:lpstr>
      <vt:lpstr>Common Problems With Vision (1 of 2)</vt:lpstr>
      <vt:lpstr>Common Problems With Vision (2 of 2) </vt:lpstr>
      <vt:lpstr>Your Ears and How You Hear (1 of 2)</vt:lpstr>
      <vt:lpstr>Your Ears and How You Hear (2 of 2) </vt:lpstr>
      <vt:lpstr>Protecting Your Hearing (1 of 2)</vt:lpstr>
      <vt:lpstr>Protecting Your Hearing (2 of 2) </vt:lpstr>
      <vt:lpstr>Social Norms and Listening Behaviors</vt:lpstr>
      <vt:lpstr>Hearing Loss</vt:lpstr>
      <vt:lpstr>Degrees of Hearing Loss</vt:lpstr>
      <vt:lpstr>Tinnitus</vt:lpstr>
    </vt:vector>
  </TitlesOfParts>
  <Company>Human Kinetics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Package</dc:title>
  <dc:creator>Microsoft Office User</dc:creator>
  <cp:lastModifiedBy>Derek Campbell</cp:lastModifiedBy>
  <cp:revision>242</cp:revision>
  <cp:lastPrinted>2017-03-14T16:50:08Z</cp:lastPrinted>
  <dcterms:created xsi:type="dcterms:W3CDTF">2017-03-14T15:11:25Z</dcterms:created>
  <dcterms:modified xsi:type="dcterms:W3CDTF">2020-09-17T22:15:00Z</dcterms:modified>
</cp:coreProperties>
</file>