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0"/>
  </p:notesMasterIdLst>
  <p:handoutMasterIdLst>
    <p:handoutMasterId r:id="rId11"/>
  </p:handoutMasterIdLst>
  <p:sldIdLst>
    <p:sldId id="270" r:id="rId3"/>
    <p:sldId id="276" r:id="rId4"/>
    <p:sldId id="277" r:id="rId5"/>
    <p:sldId id="272" r:id="rId6"/>
    <p:sldId id="273" r:id="rId7"/>
    <p:sldId id="274" r:id="rId8"/>
    <p:sldId id="275" r:id="rId9"/>
  </p:sldIdLst>
  <p:sldSz cx="12192000" cy="6858000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71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907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1590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481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Figure 1.15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4990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0580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8339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1.4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Communicable Diseases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E813B-5516-40AB-A475-693A1EDF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EBF2F-7E01-4963-858E-4AC1CF8DB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often do you wash your hands each day?</a:t>
            </a:r>
          </a:p>
          <a:p>
            <a:r>
              <a:rPr lang="en-US" dirty="0"/>
              <a:t>Describe how you wash your hands.</a:t>
            </a:r>
          </a:p>
          <a:p>
            <a:r>
              <a:rPr lang="en-US" dirty="0"/>
              <a:t>Why do you think it is important to keep your hands clean?</a:t>
            </a:r>
          </a:p>
        </p:txBody>
      </p:sp>
    </p:spTree>
    <p:extLst>
      <p:ext uri="{BB962C8B-B14F-4D97-AF65-F5344CB8AC3E}">
        <p14:creationId xmlns:p14="http://schemas.microsoft.com/office/powerpoint/2010/main" val="1552807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B3CB8-B6C2-4D5F-8347-EA29531B5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Communicable Diseases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D2409-0549-46BE-9A8B-847945590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disease can spread between two people, it is said to be contagious.</a:t>
            </a:r>
          </a:p>
          <a:p>
            <a:r>
              <a:rPr lang="en-US" dirty="0"/>
              <a:t>Contagious diseases are also called communicable diseases.</a:t>
            </a:r>
          </a:p>
        </p:txBody>
      </p:sp>
    </p:spTree>
    <p:extLst>
      <p:ext uri="{BB962C8B-B14F-4D97-AF65-F5344CB8AC3E}">
        <p14:creationId xmlns:p14="http://schemas.microsoft.com/office/powerpoint/2010/main" val="219146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2D4BD-8389-4A70-A5B2-C7B9A2937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Methods of Transmission</a:t>
            </a:r>
          </a:p>
        </p:txBody>
      </p:sp>
      <p:pic>
        <p:nvPicPr>
          <p:cNvPr id="4" name="Content Placeholder 3" descr="(a) Two people kissing; (b) someone touching a door handle; (c) someone sneezing; (d) a mosquito">
            <a:extLst>
              <a:ext uri="{FF2B5EF4-FFF2-40B4-BE49-F238E27FC236}">
                <a16:creationId xmlns:a16="http://schemas.microsoft.com/office/drawing/2014/main" id="{4069825F-953D-43B0-9FDF-1660474826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04094" y="1548187"/>
            <a:ext cx="4583812" cy="4709240"/>
          </a:xfrm>
        </p:spPr>
      </p:pic>
    </p:spTree>
    <p:extLst>
      <p:ext uri="{BB962C8B-B14F-4D97-AF65-F5344CB8AC3E}">
        <p14:creationId xmlns:p14="http://schemas.microsoft.com/office/powerpoint/2010/main" val="2833241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51786-A792-4408-8DFD-48778E802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Preventing Communicable Diseases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92121-063D-4C34-A5A5-4A7EA3537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Universal precautions are a set of specific steps that are taken to prevent diseases from spreading through blood and body fluid contact.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Other ways to prevent the spread of disease include</a:t>
            </a:r>
          </a:p>
          <a:p>
            <a:r>
              <a:rPr lang="en-US" dirty="0"/>
              <a:t>washing hands with soap and water,</a:t>
            </a:r>
          </a:p>
          <a:p>
            <a:r>
              <a:rPr lang="en-US" dirty="0"/>
              <a:t>covering face and nose when sneezing,</a:t>
            </a:r>
          </a:p>
          <a:p>
            <a:r>
              <a:rPr lang="en-US" dirty="0"/>
              <a:t>getting vaccinated, and</a:t>
            </a:r>
          </a:p>
          <a:p>
            <a:r>
              <a:rPr lang="en-US" dirty="0"/>
              <a:t>staying home if you are sick.</a:t>
            </a:r>
          </a:p>
        </p:txBody>
      </p:sp>
    </p:spTree>
    <p:extLst>
      <p:ext uri="{BB962C8B-B14F-4D97-AF65-F5344CB8AC3E}">
        <p14:creationId xmlns:p14="http://schemas.microsoft.com/office/powerpoint/2010/main" val="3961561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25495-569E-4C6F-8217-112AE7165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Communicable Diseases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E8A41-1D6C-4808-B5DF-F88D3CA7E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Bacterial infections</a:t>
            </a:r>
          </a:p>
          <a:p>
            <a:pPr lvl="1"/>
            <a:r>
              <a:rPr lang="en-US" dirty="0"/>
              <a:t>Lyme disease and tuberculosis</a:t>
            </a:r>
          </a:p>
          <a:p>
            <a:r>
              <a:rPr lang="en-US" dirty="0"/>
              <a:t>Viruses and viral infections</a:t>
            </a:r>
          </a:p>
          <a:p>
            <a:pPr lvl="1"/>
            <a:r>
              <a:rPr lang="en-US" dirty="0"/>
              <a:t>Flu, cold, mononucleosis, and conjunctivitis (pink eye)</a:t>
            </a:r>
          </a:p>
          <a:p>
            <a:r>
              <a:rPr lang="en-US" dirty="0"/>
              <a:t>Fungi and fungal Infections</a:t>
            </a:r>
          </a:p>
          <a:p>
            <a:pPr lvl="1"/>
            <a:r>
              <a:rPr lang="en-US" dirty="0"/>
              <a:t>Athlete’s foot</a:t>
            </a:r>
          </a:p>
          <a:p>
            <a:r>
              <a:rPr lang="en-US" dirty="0"/>
              <a:t>Protozoan infections</a:t>
            </a:r>
          </a:p>
          <a:p>
            <a:pPr lvl="1"/>
            <a:r>
              <a:rPr lang="en-US" dirty="0"/>
              <a:t>Malaria</a:t>
            </a:r>
          </a:p>
        </p:txBody>
      </p:sp>
    </p:spTree>
    <p:extLst>
      <p:ext uri="{BB962C8B-B14F-4D97-AF65-F5344CB8AC3E}">
        <p14:creationId xmlns:p14="http://schemas.microsoft.com/office/powerpoint/2010/main" val="2108547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0084F-1CE7-4EB4-B5B9-5DDB621CE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Communication: Tips for Being Assertive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C5D02F9-F2AD-4843-8AD1-BBCE8BE7C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Use “I” statements. </a:t>
            </a:r>
          </a:p>
          <a:p>
            <a:pPr marL="0" indent="0">
              <a:buNone/>
            </a:pPr>
            <a:r>
              <a:rPr lang="en-US" dirty="0"/>
              <a:t>2. Practice saying no.</a:t>
            </a:r>
          </a:p>
          <a:p>
            <a:pPr marL="0" indent="0">
              <a:buNone/>
            </a:pPr>
            <a:r>
              <a:rPr lang="en-US" dirty="0"/>
              <a:t>3. Practice what you want to say.</a:t>
            </a:r>
          </a:p>
          <a:p>
            <a:pPr marL="0" indent="0">
              <a:buNone/>
            </a:pPr>
            <a:r>
              <a:rPr lang="en-US" dirty="0"/>
              <a:t>4. Watch your body language.</a:t>
            </a:r>
          </a:p>
          <a:p>
            <a:pPr marL="0" indent="0">
              <a:buNone/>
            </a:pPr>
            <a:r>
              <a:rPr lang="en-US" dirty="0"/>
              <a:t>5. Check your emotions.</a:t>
            </a:r>
          </a:p>
        </p:txBody>
      </p:sp>
    </p:spTree>
    <p:extLst>
      <p:ext uri="{BB962C8B-B14F-4D97-AF65-F5344CB8AC3E}">
        <p14:creationId xmlns:p14="http://schemas.microsoft.com/office/powerpoint/2010/main" val="34360533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723</TotalTime>
  <Words>212</Words>
  <Application>Microsoft Office PowerPoint</Application>
  <PresentationFormat>Widescreen</PresentationFormat>
  <Paragraphs>38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1.4 Communicable Diseases</vt:lpstr>
      <vt:lpstr>Write About It</vt:lpstr>
      <vt:lpstr>Communicable Diseases</vt:lpstr>
      <vt:lpstr>Methods of Transmission</vt:lpstr>
      <vt:lpstr>Preventing Communicable Diseases</vt:lpstr>
      <vt:lpstr>Types of Communicable Diseases</vt:lpstr>
      <vt:lpstr>Communication: Tips for Being Assertive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93</cp:revision>
  <cp:lastPrinted>2017-03-14T16:50:08Z</cp:lastPrinted>
  <dcterms:created xsi:type="dcterms:W3CDTF">2017-03-14T15:11:25Z</dcterms:created>
  <dcterms:modified xsi:type="dcterms:W3CDTF">2020-09-17T21:56:50Z</dcterms:modified>
</cp:coreProperties>
</file>