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5"/>
  </p:notesMasterIdLst>
  <p:sldIdLst>
    <p:sldId id="260" r:id="rId3"/>
    <p:sldId id="271" r:id="rId4"/>
  </p:sldIdLst>
  <p:sldSz cx="12192000" cy="6858000"/>
  <p:notesSz cx="6858000" cy="9144000"/>
  <p:custDataLst>
    <p:tags r:id="rId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6BC"/>
    <a:srgbClr val="D7D7D7"/>
    <a:srgbClr val="069E51"/>
    <a:srgbClr val="6A6A6A"/>
    <a:srgbClr val="B93737"/>
    <a:srgbClr val="F49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6005" autoAdjust="0"/>
  </p:normalViewPr>
  <p:slideViewPr>
    <p:cSldViewPr snapToGrid="0" snapToObjects="1">
      <p:cViewPr varScale="1">
        <p:scale>
          <a:sx n="109" d="100"/>
          <a:sy n="109" d="100"/>
        </p:scale>
        <p:origin x="57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DA0DE0F-60F3-4006-BFA2-07CAB62D2B40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4F18C7E-6169-4FDC-B890-536A8EAB3B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F18C7E-6169-4FDC-B890-536A8EAB3BE7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254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395413" y="2613025"/>
            <a:ext cx="9401175" cy="46038"/>
          </a:xfrm>
          <a:prstGeom prst="rect">
            <a:avLst/>
          </a:prstGeom>
          <a:solidFill>
            <a:srgbClr val="3766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4" t="39713" r="34203" b="38771"/>
          <a:stretch>
            <a:fillRect/>
          </a:stretch>
        </p:blipFill>
        <p:spPr bwMode="auto">
          <a:xfrm>
            <a:off x="4870450" y="5176838"/>
            <a:ext cx="21637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01569"/>
            <a:ext cx="9144000" cy="1866319"/>
          </a:xfrm>
          <a:prstGeom prst="rect">
            <a:avLst/>
          </a:prstGeom>
        </p:spPr>
        <p:txBody>
          <a:bodyPr anchor="t"/>
          <a:lstStyle>
            <a:lvl1pPr algn="ctr">
              <a:defRPr sz="6000" b="1" i="0" cap="none" baseline="0">
                <a:ln>
                  <a:noFill/>
                </a:ln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19622"/>
            <a:ext cx="9144000" cy="412024"/>
          </a:xfrm>
        </p:spPr>
        <p:txBody>
          <a:bodyPr>
            <a:normAutofit/>
          </a:bodyPr>
          <a:lstStyle>
            <a:lvl1pPr marL="0" indent="0" algn="ctr">
              <a:buNone/>
              <a:defRPr sz="2200" cap="all" baseline="0">
                <a:solidFill>
                  <a:srgbClr val="6A6A6A"/>
                </a:solidFill>
                <a:latin typeface="Helvetica Neu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3078167" y="3711486"/>
            <a:ext cx="6089650" cy="260349"/>
          </a:xfrm>
        </p:spPr>
        <p:txBody>
          <a:bodyPr/>
          <a:lstStyle>
            <a:lvl1pPr marL="0" indent="0" algn="ctr">
              <a:buFontTx/>
              <a:buNone/>
              <a:defRPr sz="2200" b="1" baseline="0">
                <a:solidFill>
                  <a:srgbClr val="3766BC"/>
                </a:solidFill>
                <a:latin typeface="Helvetica Neue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044300" y="4234393"/>
            <a:ext cx="6089650" cy="260349"/>
          </a:xfrm>
        </p:spPr>
        <p:txBody>
          <a:bodyPr/>
          <a:lstStyle>
            <a:lvl1pPr marL="0" indent="0" algn="ctr">
              <a:buFontTx/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049943" y="4567961"/>
            <a:ext cx="6089650" cy="236683"/>
          </a:xfrm>
        </p:spPr>
        <p:txBody>
          <a:bodyPr/>
          <a:lstStyle>
            <a:lvl1pPr marL="0" indent="0" algn="ctr">
              <a:buFontTx/>
              <a:buNone/>
              <a:defRPr sz="1800" b="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03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9BEC7-6DE0-49B4-80A4-B65BFD437E1F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8A294-E37F-492F-925A-DA2F05B26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893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A494A-6A2C-4DC4-B460-296C37C8CBD9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0289F-827D-4781-92DB-E1BCFDFB1E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507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4E11E-8B78-4AD3-B995-70F1B93A4483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E50DA-06CA-47B5-A827-39991F8AA0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5733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B9B12-098F-4773-9E50-BF193289E4BF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AD6A7-37DB-4D1F-97FF-D55D5F959F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4440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F5D4A-5148-402D-B5EB-7F5F8AD80486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CEC14-7C6A-49AE-8FEC-0E61CE597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84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805437"/>
            <a:ext cx="10515600" cy="40979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3800" b="1" i="0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277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3800" b="1" i="0" cap="none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7919"/>
            <a:ext cx="10515600" cy="4168338"/>
          </a:xfrm>
        </p:spPr>
        <p:txBody>
          <a:bodyPr>
            <a:noAutofit/>
          </a:bodyPr>
          <a:lstStyle>
            <a:lvl1pPr>
              <a:defRPr b="1" baseline="0">
                <a:latin typeface="Helvetica" pitchFamily="34" charset="0"/>
              </a:defRPr>
            </a:lvl1pPr>
            <a:lvl2pPr>
              <a:defRPr b="1" baseline="0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 baseline="0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62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DAA78-C788-4327-A587-FAE52199C7DD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7916E-69EF-4A3A-BA80-4B84DE4309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216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9F0D-CFBA-45A9-B948-19609CAABD39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522AA-7829-45D4-BE41-C2879CE471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99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7C773-BECA-4A31-AAD8-AE4210998DBB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C36FE-569C-45E9-B0BD-AE41452C35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829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1B65F-5576-44A9-8317-130AE36C0CDA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C4704-5EAA-435C-995F-89D066086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579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E2C01-613E-489A-ACCE-EBFDAD8B18BB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E35D2-F765-44A0-B6E1-C3F6384C23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4744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1F117-2FAF-4F8E-9132-385424C3E6B0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9F26-5DFD-46A6-A8E6-BEEF9B366C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645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Title Placeholder 8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F93FEB-A546-46E4-A194-37EA235C2F77}" type="datetimeFigureOut">
              <a:rPr lang="en-US" altLang="en-US"/>
              <a:pPr>
                <a:defRPr/>
              </a:pPr>
              <a:t>2/12/2024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7F6387-32FB-4150-A2C5-6DF4B5B273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447017" y="801688"/>
            <a:ext cx="11351942" cy="1866900"/>
          </a:xfrm>
        </p:spPr>
        <p:txBody>
          <a:bodyPr/>
          <a:lstStyle/>
          <a:p>
            <a:r>
              <a:rPr lang="en-US" altLang="en-US" dirty="0">
                <a:latin typeface="Helvetica Neue Condensed"/>
              </a:rPr>
              <a:t>LIVE WELL</a:t>
            </a:r>
            <a:br>
              <a:rPr lang="en-US" altLang="en-US" dirty="0">
                <a:latin typeface="Helvetica Neue Condensed"/>
              </a:rPr>
            </a:br>
            <a:r>
              <a:rPr lang="en-US" altLang="en-US" dirty="0">
                <a:latin typeface="Helvetica Neue Condensed"/>
              </a:rPr>
              <a:t>MIDDLE SCHOOL HEALTH</a:t>
            </a:r>
          </a:p>
        </p:txBody>
      </p:sp>
      <p:sp>
        <p:nvSpPr>
          <p:cNvPr id="7172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078163" y="2846358"/>
            <a:ext cx="6089650" cy="412750"/>
          </a:xfrm>
        </p:spPr>
        <p:txBody>
          <a:bodyPr/>
          <a:lstStyle/>
          <a:p>
            <a:r>
              <a:rPr lang="en-US" altLang="en-US" dirty="0"/>
              <a:t>Presentation Package</a:t>
            </a:r>
          </a:p>
          <a:p>
            <a:endParaRPr lang="en-US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044825" y="3520074"/>
            <a:ext cx="6089650" cy="93345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KAREN E. MCCONNELL</a:t>
            </a:r>
          </a:p>
          <a:p>
            <a:pPr>
              <a:defRPr/>
            </a:pPr>
            <a:r>
              <a:rPr lang="en-US" sz="2800" dirty="0"/>
              <a:t>TERRI D. FARRAR</a:t>
            </a:r>
          </a:p>
          <a:p>
            <a:pPr>
              <a:defRPr/>
            </a:pPr>
            <a:r>
              <a:rPr lang="en-US" sz="2800" dirty="0"/>
              <a:t>CHARLES B. CORBIN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3524" y="1390650"/>
            <a:ext cx="9820275" cy="4819650"/>
          </a:xfrm>
        </p:spPr>
        <p:txBody>
          <a:bodyPr/>
          <a:lstStyle/>
          <a:p>
            <a:pPr marL="0" indent="0" eaLnBrk="1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Understanding Your Health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2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Personal and Consumer Health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3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Food and Your Health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4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Managing Good Nutrition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5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Staying Active and Healthy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6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Emotional Wellness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7   </a:t>
            </a:r>
            <a:r>
              <a:rPr 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Stress, Anxiety, and Mental Disorders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9 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Violence and Conflict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10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Alcohol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11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Tobacco and E-Cigarettes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12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Legal and Illicit Drugs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13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Injury Prevention, Safety, and First Aid</a:t>
            </a:r>
            <a:endParaRPr lang="en-US" altLang="en-US" sz="1200" b="0" dirty="0">
              <a:solidFill>
                <a:srgbClr val="3766BC"/>
              </a:solidFill>
              <a:cs typeface="Helvetica" panose="020B0604020202020204" pitchFamily="34" charset="0"/>
            </a:endParaRPr>
          </a:p>
          <a:p>
            <a:pPr marL="0" indent="0"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14  </a:t>
            </a:r>
            <a:r>
              <a:rPr lang="en-US" altLang="en-US" sz="1200" dirty="0">
                <a:solidFill>
                  <a:srgbClr val="3766BC"/>
                </a:solidFill>
                <a:cs typeface="Helvetica" panose="020B0604020202020204" pitchFamily="34" charset="0"/>
              </a:rPr>
              <a:t>Public and Environmental Health</a:t>
            </a:r>
            <a:endParaRPr lang="en-US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7DF99-90B7-416C-9E28-F226104F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4863"/>
            <a:ext cx="10515600" cy="40957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50126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3298&quot;&gt;&lt;property id=&quot;20148&quot; value=&quot;5&quot;/&gt;&lt;property id=&quot;20300&quot; value=&quot;Slide 2 - &amp;quot;Contents&amp;quot;&quot;/&gt;&lt;property id=&quot;20307&quot; value=&quot;259&quot;/&gt;&lt;/object&gt;&lt;object type=&quot;3&quot; unique_id=&quot;13324&quot;&gt;&lt;property id=&quot;20148&quot; value=&quot;5&quot;/&gt;&lt;property id=&quot;20300&quot; value=&quot;Slide 1&quot;/&gt;&lt;property id=&quot;20307&quot; value=&quot;260&quot;/&gt;&lt;/object&gt;&lt;/object&gt;&lt;object type=&quot;8&quot; unique_id=&quot;100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4764</TotalTime>
  <Words>98</Words>
  <Application>Microsoft Office PowerPoint</Application>
  <PresentationFormat>Widescreen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</vt:lpstr>
      <vt:lpstr>Calibri</vt:lpstr>
      <vt:lpstr>Calibri Light</vt:lpstr>
      <vt:lpstr>Franklin Gothic Book</vt:lpstr>
      <vt:lpstr>Franklin Gothic Medium</vt:lpstr>
      <vt:lpstr>Helvetica</vt:lpstr>
      <vt:lpstr>Helvetica Neue</vt:lpstr>
      <vt:lpstr>Helvetica Neue Condensed</vt:lpstr>
      <vt:lpstr>Office Theme</vt:lpstr>
      <vt:lpstr>Custom Design</vt:lpstr>
      <vt:lpstr>LIVE WELL MIDDLE SCHOOL HEALTH</vt:lpstr>
      <vt:lpstr>Contents</vt:lpstr>
    </vt:vector>
  </TitlesOfParts>
  <Company>Human Kinetics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Package</dc:title>
  <dc:creator>Microsoft Office User</dc:creator>
  <cp:lastModifiedBy>Michael T Williams</cp:lastModifiedBy>
  <cp:revision>96</cp:revision>
  <cp:lastPrinted>2017-03-14T16:50:08Z</cp:lastPrinted>
  <dcterms:created xsi:type="dcterms:W3CDTF">2017-03-14T15:11:25Z</dcterms:created>
  <dcterms:modified xsi:type="dcterms:W3CDTF">2024-02-12T17:06:48Z</dcterms:modified>
</cp:coreProperties>
</file>