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bookmarkIdSeed="2">
  <p:sldMasterIdLst>
    <p:sldMasterId id="2147483648" r:id="rId1"/>
    <p:sldMasterId id="2147483656" r:id="rId2"/>
  </p:sldMasterIdLst>
  <p:notesMasterIdLst>
    <p:notesMasterId r:id="rId17"/>
  </p:notesMasterIdLst>
  <p:handoutMasterIdLst>
    <p:handoutMasterId r:id="rId18"/>
  </p:handoutMasterIdLst>
  <p:sldIdLst>
    <p:sldId id="270" r:id="rId3"/>
    <p:sldId id="305" r:id="rId4"/>
    <p:sldId id="308" r:id="rId5"/>
    <p:sldId id="309" r:id="rId6"/>
    <p:sldId id="310" r:id="rId7"/>
    <p:sldId id="311" r:id="rId8"/>
    <p:sldId id="312" r:id="rId9"/>
    <p:sldId id="313" r:id="rId10"/>
    <p:sldId id="314" r:id="rId11"/>
    <p:sldId id="315" r:id="rId12"/>
    <p:sldId id="316" r:id="rId13"/>
    <p:sldId id="317" r:id="rId14"/>
    <p:sldId id="318" r:id="rId15"/>
    <p:sldId id="320" r:id="rId16"/>
  </p:sldIdLst>
  <p:sldSz cx="12192000" cy="6858000"/>
  <p:notesSz cx="6858000" cy="9144000"/>
  <p:custDataLst>
    <p:tags r:id="rId19"/>
  </p:custDataLst>
  <p:defaultTextStyle>
    <a:defPPr>
      <a:defRPr lang="en-US"/>
    </a:defPPr>
    <a:lvl1pPr algn="l" rtl="0" eaLnBrk="0" fontAlgn="base" hangingPunct="0">
      <a:spcBef>
        <a:spcPct val="0"/>
      </a:spcBef>
      <a:spcAft>
        <a:spcPct val="0"/>
      </a:spcAft>
      <a:defRPr kern="1200">
        <a:solidFill>
          <a:schemeClr val="tx1"/>
        </a:solidFill>
        <a:latin typeface="Franklin Gothic Book" panose="020B0503020102020204" pitchFamily="34" charset="0"/>
        <a:ea typeface="+mn-ea"/>
        <a:cs typeface="+mn-cs"/>
      </a:defRPr>
    </a:lvl1pPr>
    <a:lvl2pPr marL="457200" algn="l" rtl="0" eaLnBrk="0" fontAlgn="base" hangingPunct="0">
      <a:spcBef>
        <a:spcPct val="0"/>
      </a:spcBef>
      <a:spcAft>
        <a:spcPct val="0"/>
      </a:spcAft>
      <a:defRPr kern="1200">
        <a:solidFill>
          <a:schemeClr val="tx1"/>
        </a:solidFill>
        <a:latin typeface="Franklin Gothic Book" panose="020B0503020102020204" pitchFamily="34" charset="0"/>
        <a:ea typeface="+mn-ea"/>
        <a:cs typeface="+mn-cs"/>
      </a:defRPr>
    </a:lvl2pPr>
    <a:lvl3pPr marL="914400" algn="l" rtl="0" eaLnBrk="0" fontAlgn="base" hangingPunct="0">
      <a:spcBef>
        <a:spcPct val="0"/>
      </a:spcBef>
      <a:spcAft>
        <a:spcPct val="0"/>
      </a:spcAft>
      <a:defRPr kern="1200">
        <a:solidFill>
          <a:schemeClr val="tx1"/>
        </a:solidFill>
        <a:latin typeface="Franklin Gothic Book" panose="020B0503020102020204" pitchFamily="34" charset="0"/>
        <a:ea typeface="+mn-ea"/>
        <a:cs typeface="+mn-cs"/>
      </a:defRPr>
    </a:lvl3pPr>
    <a:lvl4pPr marL="1371600" algn="l" rtl="0" eaLnBrk="0" fontAlgn="base" hangingPunct="0">
      <a:spcBef>
        <a:spcPct val="0"/>
      </a:spcBef>
      <a:spcAft>
        <a:spcPct val="0"/>
      </a:spcAft>
      <a:defRPr kern="1200">
        <a:solidFill>
          <a:schemeClr val="tx1"/>
        </a:solidFill>
        <a:latin typeface="Franklin Gothic Book" panose="020B0503020102020204" pitchFamily="34" charset="0"/>
        <a:ea typeface="+mn-ea"/>
        <a:cs typeface="+mn-cs"/>
      </a:defRPr>
    </a:lvl4pPr>
    <a:lvl5pPr marL="1828800" algn="l" rtl="0" eaLnBrk="0" fontAlgn="base" hangingPunct="0">
      <a:spcBef>
        <a:spcPct val="0"/>
      </a:spcBef>
      <a:spcAft>
        <a:spcPct val="0"/>
      </a:spcAft>
      <a:defRPr kern="1200">
        <a:solidFill>
          <a:schemeClr val="tx1"/>
        </a:solidFill>
        <a:latin typeface="Franklin Gothic Book" panose="020B0503020102020204" pitchFamily="34" charset="0"/>
        <a:ea typeface="+mn-ea"/>
        <a:cs typeface="+mn-cs"/>
      </a:defRPr>
    </a:lvl5pPr>
    <a:lvl6pPr marL="2286000" algn="l" defTabSz="914400" rtl="0" eaLnBrk="1" latinLnBrk="0" hangingPunct="1">
      <a:defRPr kern="1200">
        <a:solidFill>
          <a:schemeClr val="tx1"/>
        </a:solidFill>
        <a:latin typeface="Franklin Gothic Book" panose="020B0503020102020204" pitchFamily="34" charset="0"/>
        <a:ea typeface="+mn-ea"/>
        <a:cs typeface="+mn-cs"/>
      </a:defRPr>
    </a:lvl6pPr>
    <a:lvl7pPr marL="2743200" algn="l" defTabSz="914400" rtl="0" eaLnBrk="1" latinLnBrk="0" hangingPunct="1">
      <a:defRPr kern="1200">
        <a:solidFill>
          <a:schemeClr val="tx1"/>
        </a:solidFill>
        <a:latin typeface="Franklin Gothic Book" panose="020B0503020102020204" pitchFamily="34" charset="0"/>
        <a:ea typeface="+mn-ea"/>
        <a:cs typeface="+mn-cs"/>
      </a:defRPr>
    </a:lvl7pPr>
    <a:lvl8pPr marL="3200400" algn="l" defTabSz="914400" rtl="0" eaLnBrk="1" latinLnBrk="0" hangingPunct="1">
      <a:defRPr kern="1200">
        <a:solidFill>
          <a:schemeClr val="tx1"/>
        </a:solidFill>
        <a:latin typeface="Franklin Gothic Book" panose="020B0503020102020204" pitchFamily="34" charset="0"/>
        <a:ea typeface="+mn-ea"/>
        <a:cs typeface="+mn-cs"/>
      </a:defRPr>
    </a:lvl8pPr>
    <a:lvl9pPr marL="3657600" algn="l" defTabSz="914400" rtl="0" eaLnBrk="1" latinLnBrk="0" hangingPunct="1">
      <a:defRPr kern="1200">
        <a:solidFill>
          <a:schemeClr val="tx1"/>
        </a:solidFill>
        <a:latin typeface="Franklin Gothic Book" panose="020B0503020102020204" pitchFamily="34"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766BC"/>
    <a:srgbClr val="D7D7D7"/>
    <a:srgbClr val="069E51"/>
    <a:srgbClr val="6A6A6A"/>
    <a:srgbClr val="B93737"/>
    <a:srgbClr val="F49C0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38640" autoAdjust="0"/>
    <p:restoredTop sz="76700" autoAdjust="0"/>
  </p:normalViewPr>
  <p:slideViewPr>
    <p:cSldViewPr snapToGrid="0" snapToObjects="1">
      <p:cViewPr varScale="1">
        <p:scale>
          <a:sx n="56" d="100"/>
          <a:sy n="56" d="100"/>
        </p:scale>
        <p:origin x="96" y="558"/>
      </p:cViewPr>
      <p:guideLst>
        <p:guide orient="horz" pos="2160"/>
        <p:guide pos="3840"/>
      </p:guideLst>
    </p:cSldViewPr>
  </p:slideViewPr>
  <p:outlineViewPr>
    <p:cViewPr>
      <p:scale>
        <a:sx n="33" d="100"/>
        <a:sy n="33" d="100"/>
      </p:scale>
      <p:origin x="0" y="0"/>
    </p:cViewPr>
  </p:outlineViewPr>
  <p:notesTextViewPr>
    <p:cViewPr>
      <p:scale>
        <a:sx n="1" d="1"/>
        <a:sy n="1" d="1"/>
      </p:scale>
      <p:origin x="0" y="0"/>
    </p:cViewPr>
  </p:notesTextViewPr>
  <p:sorterViewPr>
    <p:cViewPr varScale="1">
      <p:scale>
        <a:sx n="1" d="1"/>
        <a:sy n="1" d="1"/>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handoutMaster" Target="handoutMasters/handoutMaster1.xml"/><Relationship Id="rId3" Type="http://schemas.openxmlformats.org/officeDocument/2006/relationships/slide" Target="slides/slide1.xml"/><Relationship Id="rId21" Type="http://schemas.openxmlformats.org/officeDocument/2006/relationships/viewProps" Target="view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tags" Target="tags/tag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wrap="square" lIns="91440" tIns="45720" rIns="91440" bIns="45720" numCol="1" anchor="t" anchorCtr="0" compatLnSpc="1">
            <a:prstTxWarp prst="textNoShape">
              <a:avLst/>
            </a:prstTxWarp>
          </a:bodyPr>
          <a:lstStyle>
            <a:lvl1pPr>
              <a:defRPr sz="1200" smtClean="0"/>
            </a:lvl1pPr>
          </a:lstStyle>
          <a:p>
            <a:pPr>
              <a:defRPr/>
            </a:pPr>
            <a:endParaRPr lang="en-US" altLang="en-US"/>
          </a:p>
        </p:txBody>
      </p:sp>
      <p:sp>
        <p:nvSpPr>
          <p:cNvPr id="3" name="Date Placeholder 2"/>
          <p:cNvSpPr>
            <a:spLocks noGrp="1"/>
          </p:cNvSpPr>
          <p:nvPr>
            <p:ph type="dt" sz="quarter" idx="1"/>
          </p:nvPr>
        </p:nvSpPr>
        <p:spPr>
          <a:xfrm>
            <a:off x="3884613" y="0"/>
            <a:ext cx="2971800" cy="458788"/>
          </a:xfrm>
          <a:prstGeom prst="rect">
            <a:avLst/>
          </a:prstGeom>
        </p:spPr>
        <p:txBody>
          <a:bodyPr vert="horz" wrap="square" lIns="91440" tIns="45720" rIns="91440" bIns="45720" numCol="1" anchor="t" anchorCtr="0" compatLnSpc="1">
            <a:prstTxWarp prst="textNoShape">
              <a:avLst/>
            </a:prstTxWarp>
          </a:bodyPr>
          <a:lstStyle>
            <a:lvl1pPr algn="r">
              <a:defRPr sz="1200" smtClean="0"/>
            </a:lvl1pPr>
          </a:lstStyle>
          <a:p>
            <a:pPr>
              <a:defRPr/>
            </a:pPr>
            <a:fld id="{87A2C252-5688-44A0-BFF9-CFA8D34B8E5E}" type="datetimeFigureOut">
              <a:rPr lang="en-US" altLang="en-US"/>
              <a:pPr>
                <a:defRPr/>
              </a:pPr>
              <a:t>3/15/2021</a:t>
            </a:fld>
            <a:endParaRPr lang="en-US" altLang="en-US"/>
          </a:p>
        </p:txBody>
      </p:sp>
      <p:sp>
        <p:nvSpPr>
          <p:cNvPr id="4" name="Footer Placeholder 3"/>
          <p:cNvSpPr>
            <a:spLocks noGrp="1"/>
          </p:cNvSpPr>
          <p:nvPr>
            <p:ph type="ftr" sz="quarter" idx="2"/>
          </p:nvPr>
        </p:nvSpPr>
        <p:spPr>
          <a:xfrm>
            <a:off x="0" y="8685213"/>
            <a:ext cx="2971800" cy="458787"/>
          </a:xfrm>
          <a:prstGeom prst="rect">
            <a:avLst/>
          </a:prstGeom>
        </p:spPr>
        <p:txBody>
          <a:bodyPr vert="horz" wrap="square" lIns="91440" tIns="45720" rIns="91440" bIns="45720" numCol="1" anchor="b" anchorCtr="0" compatLnSpc="1">
            <a:prstTxWarp prst="textNoShape">
              <a:avLst/>
            </a:prstTxWarp>
          </a:bodyPr>
          <a:lstStyle>
            <a:lvl1pPr>
              <a:defRPr sz="1200" smtClean="0"/>
            </a:lvl1pPr>
          </a:lstStyle>
          <a:p>
            <a:pPr>
              <a:defRPr/>
            </a:pPr>
            <a:endParaRPr lang="en-US" altLang="en-US"/>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1D254FF0-9A45-4C62-8064-44E4CC66855D}" type="slidenum">
              <a:rPr lang="en-US" altLang="en-US"/>
              <a:pPr/>
              <a:t>‹#›</a:t>
            </a:fld>
            <a:endParaRPr lang="en-US"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wrap="square" lIns="91440" tIns="45720" rIns="91440" bIns="45720" numCol="1" anchor="t" anchorCtr="0" compatLnSpc="1">
            <a:prstTxWarp prst="textNoShape">
              <a:avLst/>
            </a:prstTxWarp>
          </a:bodyPr>
          <a:lstStyle>
            <a:lvl1pPr eaLnBrk="1" hangingPunct="1">
              <a:defRPr sz="1200" smtClean="0">
                <a:latin typeface="Calibri" pitchFamily="34" charset="0"/>
              </a:defRPr>
            </a:lvl1pPr>
          </a:lstStyle>
          <a:p>
            <a:pPr>
              <a:defRPr/>
            </a:pPr>
            <a:endParaRPr lang="en-US" altLang="en-US"/>
          </a:p>
        </p:txBody>
      </p:sp>
      <p:sp>
        <p:nvSpPr>
          <p:cNvPr id="3" name="Date Placeholder 2"/>
          <p:cNvSpPr>
            <a:spLocks noGrp="1"/>
          </p:cNvSpPr>
          <p:nvPr>
            <p:ph type="dt" idx="1"/>
          </p:nvPr>
        </p:nvSpPr>
        <p:spPr>
          <a:xfrm>
            <a:off x="3884613" y="0"/>
            <a:ext cx="2971800" cy="458788"/>
          </a:xfrm>
          <a:prstGeom prst="rect">
            <a:avLst/>
          </a:prstGeom>
        </p:spPr>
        <p:txBody>
          <a:bodyPr vert="horz" wrap="square" lIns="91440" tIns="45720" rIns="91440" bIns="45720" numCol="1" anchor="t" anchorCtr="0" compatLnSpc="1">
            <a:prstTxWarp prst="textNoShape">
              <a:avLst/>
            </a:prstTxWarp>
          </a:bodyPr>
          <a:lstStyle>
            <a:lvl1pPr algn="r" eaLnBrk="1" hangingPunct="1">
              <a:defRPr sz="1200" smtClean="0">
                <a:latin typeface="Calibri" pitchFamily="34" charset="0"/>
              </a:defRPr>
            </a:lvl1pPr>
          </a:lstStyle>
          <a:p>
            <a:pPr>
              <a:defRPr/>
            </a:pPr>
            <a:fld id="{96CCC59E-CCE7-404B-AA4E-0DEAD720DA9F}" type="datetimeFigureOut">
              <a:rPr lang="en-US" altLang="en-US"/>
              <a:pPr>
                <a:defRPr/>
              </a:pPr>
              <a:t>3/15/2021</a:t>
            </a:fld>
            <a:endParaRPr lang="en-US" alt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wrap="square" lIns="91440" tIns="45720" rIns="91440" bIns="45720" numCol="1" anchor="b" anchorCtr="0" compatLnSpc="1">
            <a:prstTxWarp prst="textNoShape">
              <a:avLst/>
            </a:prstTxWarp>
          </a:bodyPr>
          <a:lstStyle>
            <a:lvl1pPr eaLnBrk="1" hangingPunct="1">
              <a:defRPr sz="1200" smtClean="0">
                <a:latin typeface="Calibri" pitchFamily="34" charset="0"/>
              </a:defRPr>
            </a:lvl1pPr>
          </a:lstStyle>
          <a:p>
            <a:pPr>
              <a:defRPr/>
            </a:pPr>
            <a:endParaRPr lang="en-US" alt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atin typeface="Calibri" panose="020F0502020204030204" pitchFamily="34" charset="0"/>
              </a:defRPr>
            </a:lvl1pPr>
          </a:lstStyle>
          <a:p>
            <a:fld id="{9D8F4014-75F9-474D-8DFA-11374318636E}" type="slidenum">
              <a:rPr lang="en-US" altLang="en-US"/>
              <a:pPr/>
              <a:t>‹#›</a:t>
            </a:fld>
            <a:endParaRPr lang="en-US"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2387158"/>
            <a:ext cx="9144000" cy="1866319"/>
          </a:xfrm>
          <a:prstGeom prst="rect">
            <a:avLst/>
          </a:prstGeom>
        </p:spPr>
        <p:txBody>
          <a:bodyPr anchor="t"/>
          <a:lstStyle>
            <a:lvl1pPr algn="ctr">
              <a:defRPr sz="6000" b="1" i="0" cap="all" baseline="0">
                <a:ln>
                  <a:noFill/>
                </a:ln>
                <a:solidFill>
                  <a:srgbClr val="3766BC"/>
                </a:solidFill>
                <a:latin typeface="Helvetica Neue Condensed" charset="0"/>
              </a:defRPr>
            </a:lvl1pPr>
          </a:lstStyle>
          <a:p>
            <a:r>
              <a:rPr lang="en-US"/>
              <a:t>Click to edit Master title style</a:t>
            </a:r>
            <a:endParaRPr lang="en-US" dirty="0"/>
          </a:p>
        </p:txBody>
      </p:sp>
      <p:sp>
        <p:nvSpPr>
          <p:cNvPr id="3" name="Subtitle 2"/>
          <p:cNvSpPr>
            <a:spLocks noGrp="1"/>
          </p:cNvSpPr>
          <p:nvPr>
            <p:ph type="subTitle" idx="1"/>
          </p:nvPr>
        </p:nvSpPr>
        <p:spPr>
          <a:xfrm>
            <a:off x="1524000" y="1975134"/>
            <a:ext cx="9144000" cy="412024"/>
          </a:xfrm>
        </p:spPr>
        <p:txBody>
          <a:bodyPr>
            <a:normAutofit/>
          </a:bodyPr>
          <a:lstStyle>
            <a:lvl1pPr marL="0" indent="0" algn="ctr">
              <a:buNone/>
              <a:defRPr sz="2200" cap="all" baseline="0">
                <a:solidFill>
                  <a:srgbClr val="6A6A6A"/>
                </a:solidFill>
                <a:latin typeface="Helvetica Neue"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8" name="Content Placeholder 7"/>
          <p:cNvSpPr>
            <a:spLocks noGrp="1"/>
          </p:cNvSpPr>
          <p:nvPr>
            <p:ph sz="quarter" idx="10"/>
          </p:nvPr>
        </p:nvSpPr>
        <p:spPr>
          <a:xfrm>
            <a:off x="0" y="5845552"/>
            <a:ext cx="12192000" cy="457277"/>
          </a:xfrm>
        </p:spPr>
        <p:txBody>
          <a:bodyPr>
            <a:normAutofit/>
          </a:bodyPr>
          <a:lstStyle>
            <a:lvl1pPr marL="0" indent="0" algn="ctr">
              <a:buFontTx/>
              <a:buNone/>
              <a:defRPr sz="1800" baseline="0">
                <a:solidFill>
                  <a:srgbClr val="D7D7D7"/>
                </a:solidFill>
              </a:defRPr>
            </a:lvl1pPr>
          </a:lstStyle>
          <a:p>
            <a:pPr lvl="0"/>
            <a:r>
              <a:rPr lang="en-US"/>
              <a:t>Edit Master text styles</a:t>
            </a:r>
          </a:p>
        </p:txBody>
      </p:sp>
    </p:spTree>
    <p:extLst>
      <p:ext uri="{BB962C8B-B14F-4D97-AF65-F5344CB8AC3E}">
        <p14:creationId xmlns:p14="http://schemas.microsoft.com/office/powerpoint/2010/main" val="382023101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5BAB519A-78B7-4C0F-8A15-E9B5323AC18E}" type="datetimeFigureOut">
              <a:rPr lang="en-US" altLang="en-US"/>
              <a:pPr>
                <a:defRPr/>
              </a:pPr>
              <a:t>3/15/2021</a:t>
            </a:fld>
            <a:endParaRPr lang="en-US" altLang="en-US"/>
          </a:p>
        </p:txBody>
      </p:sp>
      <p:sp>
        <p:nvSpPr>
          <p:cNvPr id="3" name="Footer Placeholder 4"/>
          <p:cNvSpPr>
            <a:spLocks noGrp="1"/>
          </p:cNvSpPr>
          <p:nvPr>
            <p:ph type="ftr" sz="quarter" idx="11"/>
          </p:nvPr>
        </p:nvSpPr>
        <p:spPr/>
        <p:txBody>
          <a:bodyPr/>
          <a:lstStyle>
            <a:lvl1pPr>
              <a:defRPr/>
            </a:lvl1pPr>
          </a:lstStyle>
          <a:p>
            <a:pPr>
              <a:defRPr/>
            </a:pPr>
            <a:endParaRPr lang="en-US" altLang="en-US"/>
          </a:p>
        </p:txBody>
      </p:sp>
      <p:sp>
        <p:nvSpPr>
          <p:cNvPr id="4" name="Slide Number Placeholder 5"/>
          <p:cNvSpPr>
            <a:spLocks noGrp="1"/>
          </p:cNvSpPr>
          <p:nvPr>
            <p:ph type="sldNum" sz="quarter" idx="12"/>
          </p:nvPr>
        </p:nvSpPr>
        <p:spPr/>
        <p:txBody>
          <a:bodyPr/>
          <a:lstStyle>
            <a:lvl1pPr>
              <a:defRPr/>
            </a:lvl1pPr>
          </a:lstStyle>
          <a:p>
            <a:fld id="{3FAA1434-A6A6-46B9-BAF2-FED71B7A5BEC}" type="slidenum">
              <a:rPr lang="en-US" altLang="en-US"/>
              <a:pPr/>
              <a:t>‹#›</a:t>
            </a:fld>
            <a:endParaRPr lang="en-US" altLang="en-US"/>
          </a:p>
        </p:txBody>
      </p:sp>
    </p:spTree>
    <p:extLst>
      <p:ext uri="{BB962C8B-B14F-4D97-AF65-F5344CB8AC3E}">
        <p14:creationId xmlns:p14="http://schemas.microsoft.com/office/powerpoint/2010/main" val="208085080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3"/>
          <p:cNvSpPr>
            <a:spLocks noGrp="1"/>
          </p:cNvSpPr>
          <p:nvPr>
            <p:ph type="dt" sz="half" idx="10"/>
          </p:nvPr>
        </p:nvSpPr>
        <p:spPr/>
        <p:txBody>
          <a:bodyPr/>
          <a:lstStyle>
            <a:lvl1pPr>
              <a:defRPr/>
            </a:lvl1pPr>
          </a:lstStyle>
          <a:p>
            <a:pPr>
              <a:defRPr/>
            </a:pPr>
            <a:fld id="{FC56E29B-72B0-4DFE-BAF8-4FA4CD0AE990}" type="datetimeFigureOut">
              <a:rPr lang="en-US" altLang="en-US"/>
              <a:pPr>
                <a:defRPr/>
              </a:pPr>
              <a:t>3/15/2021</a:t>
            </a:fld>
            <a:endParaRPr lang="en-US" altLang="en-US"/>
          </a:p>
        </p:txBody>
      </p:sp>
      <p:sp>
        <p:nvSpPr>
          <p:cNvPr id="6" name="Footer Placeholder 4"/>
          <p:cNvSpPr>
            <a:spLocks noGrp="1"/>
          </p:cNvSpPr>
          <p:nvPr>
            <p:ph type="ftr" sz="quarter" idx="11"/>
          </p:nvPr>
        </p:nvSpPr>
        <p:spPr/>
        <p:txBody>
          <a:bodyPr/>
          <a:lstStyle>
            <a:lvl1pPr>
              <a:defRPr/>
            </a:lvl1pPr>
          </a:lstStyle>
          <a:p>
            <a:pPr>
              <a:defRPr/>
            </a:pPr>
            <a:endParaRPr lang="en-US" altLang="en-US"/>
          </a:p>
        </p:txBody>
      </p:sp>
      <p:sp>
        <p:nvSpPr>
          <p:cNvPr id="7" name="Slide Number Placeholder 5"/>
          <p:cNvSpPr>
            <a:spLocks noGrp="1"/>
          </p:cNvSpPr>
          <p:nvPr>
            <p:ph type="sldNum" sz="quarter" idx="12"/>
          </p:nvPr>
        </p:nvSpPr>
        <p:spPr/>
        <p:txBody>
          <a:bodyPr/>
          <a:lstStyle>
            <a:lvl1pPr>
              <a:defRPr/>
            </a:lvl1pPr>
          </a:lstStyle>
          <a:p>
            <a:fld id="{E4F52ED4-BC79-47BF-8A23-39D94FF7F8D7}" type="slidenum">
              <a:rPr lang="en-US" altLang="en-US"/>
              <a:pPr/>
              <a:t>‹#›</a:t>
            </a:fld>
            <a:endParaRPr lang="en-US" altLang="en-US"/>
          </a:p>
        </p:txBody>
      </p:sp>
    </p:spTree>
    <p:extLst>
      <p:ext uri="{BB962C8B-B14F-4D97-AF65-F5344CB8AC3E}">
        <p14:creationId xmlns:p14="http://schemas.microsoft.com/office/powerpoint/2010/main" val="412902174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3"/>
          <p:cNvSpPr>
            <a:spLocks noGrp="1"/>
          </p:cNvSpPr>
          <p:nvPr>
            <p:ph type="dt" sz="half" idx="10"/>
          </p:nvPr>
        </p:nvSpPr>
        <p:spPr/>
        <p:txBody>
          <a:bodyPr/>
          <a:lstStyle>
            <a:lvl1pPr>
              <a:defRPr/>
            </a:lvl1pPr>
          </a:lstStyle>
          <a:p>
            <a:pPr>
              <a:defRPr/>
            </a:pPr>
            <a:fld id="{F63273E4-1673-4F49-A000-75434E831798}" type="datetimeFigureOut">
              <a:rPr lang="en-US" altLang="en-US"/>
              <a:pPr>
                <a:defRPr/>
              </a:pPr>
              <a:t>3/15/2021</a:t>
            </a:fld>
            <a:endParaRPr lang="en-US" altLang="en-US"/>
          </a:p>
        </p:txBody>
      </p:sp>
      <p:sp>
        <p:nvSpPr>
          <p:cNvPr id="6" name="Footer Placeholder 4"/>
          <p:cNvSpPr>
            <a:spLocks noGrp="1"/>
          </p:cNvSpPr>
          <p:nvPr>
            <p:ph type="ftr" sz="quarter" idx="11"/>
          </p:nvPr>
        </p:nvSpPr>
        <p:spPr/>
        <p:txBody>
          <a:bodyPr/>
          <a:lstStyle>
            <a:lvl1pPr>
              <a:defRPr/>
            </a:lvl1pPr>
          </a:lstStyle>
          <a:p>
            <a:pPr>
              <a:defRPr/>
            </a:pPr>
            <a:endParaRPr lang="en-US" altLang="en-US"/>
          </a:p>
        </p:txBody>
      </p:sp>
      <p:sp>
        <p:nvSpPr>
          <p:cNvPr id="7" name="Slide Number Placeholder 5"/>
          <p:cNvSpPr>
            <a:spLocks noGrp="1"/>
          </p:cNvSpPr>
          <p:nvPr>
            <p:ph type="sldNum" sz="quarter" idx="12"/>
          </p:nvPr>
        </p:nvSpPr>
        <p:spPr/>
        <p:txBody>
          <a:bodyPr/>
          <a:lstStyle>
            <a:lvl1pPr>
              <a:defRPr/>
            </a:lvl1pPr>
          </a:lstStyle>
          <a:p>
            <a:fld id="{F52C659B-36D2-41BC-8F83-C5BFD5B89924}" type="slidenum">
              <a:rPr lang="en-US" altLang="en-US"/>
              <a:pPr/>
              <a:t>‹#›</a:t>
            </a:fld>
            <a:endParaRPr lang="en-US" altLang="en-US"/>
          </a:p>
        </p:txBody>
      </p:sp>
    </p:spTree>
    <p:extLst>
      <p:ext uri="{BB962C8B-B14F-4D97-AF65-F5344CB8AC3E}">
        <p14:creationId xmlns:p14="http://schemas.microsoft.com/office/powerpoint/2010/main" val="32916826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pPr>
              <a:defRPr/>
            </a:pPr>
            <a:fld id="{61297C10-F4CF-4AAF-9394-2137F383A334}" type="datetimeFigureOut">
              <a:rPr lang="en-US" altLang="en-US"/>
              <a:pPr>
                <a:defRPr/>
              </a:pPr>
              <a:t>3/15/2021</a:t>
            </a:fld>
            <a:endParaRPr lang="en-US" altLang="en-US"/>
          </a:p>
        </p:txBody>
      </p:sp>
      <p:sp>
        <p:nvSpPr>
          <p:cNvPr id="5" name="Footer Placeholder 4"/>
          <p:cNvSpPr>
            <a:spLocks noGrp="1"/>
          </p:cNvSpPr>
          <p:nvPr>
            <p:ph type="ftr" sz="quarter" idx="11"/>
          </p:nvPr>
        </p:nvSpPr>
        <p:spPr/>
        <p:txBody>
          <a:bodyPr/>
          <a:lstStyle>
            <a:lvl1pPr>
              <a:defRPr/>
            </a:lvl1pPr>
          </a:lstStyle>
          <a:p>
            <a:pPr>
              <a:defRPr/>
            </a:pPr>
            <a:endParaRPr lang="en-US" altLang="en-US"/>
          </a:p>
        </p:txBody>
      </p:sp>
      <p:sp>
        <p:nvSpPr>
          <p:cNvPr id="6" name="Slide Number Placeholder 5"/>
          <p:cNvSpPr>
            <a:spLocks noGrp="1"/>
          </p:cNvSpPr>
          <p:nvPr>
            <p:ph type="sldNum" sz="quarter" idx="12"/>
          </p:nvPr>
        </p:nvSpPr>
        <p:spPr/>
        <p:txBody>
          <a:bodyPr/>
          <a:lstStyle>
            <a:lvl1pPr>
              <a:defRPr/>
            </a:lvl1pPr>
          </a:lstStyle>
          <a:p>
            <a:fld id="{2110FCE6-E227-4E91-84F8-5EF6FA89DEE0}" type="slidenum">
              <a:rPr lang="en-US" altLang="en-US"/>
              <a:pPr/>
              <a:t>‹#›</a:t>
            </a:fld>
            <a:endParaRPr lang="en-US" altLang="en-US"/>
          </a:p>
        </p:txBody>
      </p:sp>
    </p:spTree>
    <p:extLst>
      <p:ext uri="{BB962C8B-B14F-4D97-AF65-F5344CB8AC3E}">
        <p14:creationId xmlns:p14="http://schemas.microsoft.com/office/powerpoint/2010/main" val="327621757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pPr>
              <a:defRPr/>
            </a:pPr>
            <a:fld id="{D6566095-A1A3-4C98-A61E-8857A55537CF}" type="datetimeFigureOut">
              <a:rPr lang="en-US" altLang="en-US"/>
              <a:pPr>
                <a:defRPr/>
              </a:pPr>
              <a:t>3/15/2021</a:t>
            </a:fld>
            <a:endParaRPr lang="en-US" altLang="en-US"/>
          </a:p>
        </p:txBody>
      </p:sp>
      <p:sp>
        <p:nvSpPr>
          <p:cNvPr id="5" name="Footer Placeholder 4"/>
          <p:cNvSpPr>
            <a:spLocks noGrp="1"/>
          </p:cNvSpPr>
          <p:nvPr>
            <p:ph type="ftr" sz="quarter" idx="11"/>
          </p:nvPr>
        </p:nvSpPr>
        <p:spPr/>
        <p:txBody>
          <a:bodyPr/>
          <a:lstStyle>
            <a:lvl1pPr>
              <a:defRPr/>
            </a:lvl1pPr>
          </a:lstStyle>
          <a:p>
            <a:pPr>
              <a:defRPr/>
            </a:pPr>
            <a:endParaRPr lang="en-US" altLang="en-US"/>
          </a:p>
        </p:txBody>
      </p:sp>
      <p:sp>
        <p:nvSpPr>
          <p:cNvPr id="6" name="Slide Number Placeholder 5"/>
          <p:cNvSpPr>
            <a:spLocks noGrp="1"/>
          </p:cNvSpPr>
          <p:nvPr>
            <p:ph type="sldNum" sz="quarter" idx="12"/>
          </p:nvPr>
        </p:nvSpPr>
        <p:spPr/>
        <p:txBody>
          <a:bodyPr/>
          <a:lstStyle>
            <a:lvl1pPr>
              <a:defRPr/>
            </a:lvl1pPr>
          </a:lstStyle>
          <a:p>
            <a:fld id="{C1A75FD8-31B5-4DD0-A600-3D54C457EDB7}" type="slidenum">
              <a:rPr lang="en-US" altLang="en-US"/>
              <a:pPr/>
              <a:t>‹#›</a:t>
            </a:fld>
            <a:endParaRPr lang="en-US" altLang="en-US"/>
          </a:p>
        </p:txBody>
      </p:sp>
    </p:spTree>
    <p:extLst>
      <p:ext uri="{BB962C8B-B14F-4D97-AF65-F5344CB8AC3E}">
        <p14:creationId xmlns:p14="http://schemas.microsoft.com/office/powerpoint/2010/main" val="113619742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838200" y="969560"/>
            <a:ext cx="10515600" cy="409790"/>
          </a:xfrm>
          <a:prstGeom prst="rect">
            <a:avLst/>
          </a:prstGeom>
        </p:spPr>
        <p:txBody>
          <a:bodyPr lIns="0" tIns="0" rIns="0" bIns="0">
            <a:noAutofit/>
          </a:bodyPr>
          <a:lstStyle>
            <a:lvl1pPr algn="ctr">
              <a:defRPr sz="3800" b="1" i="0" cap="none" baseline="0">
                <a:solidFill>
                  <a:srgbClr val="3766BC"/>
                </a:solidFill>
                <a:latin typeface="Helvetica Neue Condensed" charset="0"/>
              </a:defRPr>
            </a:lvl1pPr>
          </a:lstStyle>
          <a:p>
            <a:r>
              <a:rPr lang="en-US"/>
              <a:t>Click to edit Master title style</a:t>
            </a:r>
            <a:endParaRPr lang="en-US" dirty="0"/>
          </a:p>
        </p:txBody>
      </p:sp>
      <p:sp>
        <p:nvSpPr>
          <p:cNvPr id="3" name="Content Placeholder 2"/>
          <p:cNvSpPr>
            <a:spLocks noGrp="1"/>
          </p:cNvSpPr>
          <p:nvPr>
            <p:ph idx="1"/>
          </p:nvPr>
        </p:nvSpPr>
        <p:spPr>
          <a:xfrm>
            <a:off x="838200" y="1807919"/>
            <a:ext cx="10515600" cy="4168338"/>
          </a:xfrm>
        </p:spPr>
        <p:txBody>
          <a:bodyPr>
            <a:noAutofit/>
          </a:bodyPr>
          <a:lstStyle>
            <a:lvl1pPr>
              <a:defRPr b="1" baseline="0">
                <a:latin typeface="Helvetica" pitchFamily="34" charset="0"/>
              </a:defRPr>
            </a:lvl1pPr>
            <a:lvl2pPr>
              <a:defRPr b="1" baseline="0">
                <a:latin typeface="Helvetica" pitchFamily="34" charset="0"/>
              </a:defRPr>
            </a:lvl2pPr>
            <a:lvl3pPr>
              <a:defRPr b="1">
                <a:latin typeface="Helvetica" pitchFamily="34" charset="0"/>
              </a:defRPr>
            </a:lvl3pPr>
            <a:lvl4pPr>
              <a:defRPr b="1" baseline="0">
                <a:latin typeface="Helvetica" pitchFamily="34" charset="0"/>
              </a:defRPr>
            </a:lvl4pPr>
            <a:lvl5pPr>
              <a:defRPr b="1">
                <a:latin typeface="Helvetica"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423897708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wo Content">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838200" y="1841954"/>
            <a:ext cx="5181600" cy="4134303"/>
          </a:xfrm>
        </p:spPr>
        <p:txBody>
          <a:bodyPr>
            <a:noAutofit/>
          </a:bodyPr>
          <a:lstStyle>
            <a:lvl1pPr>
              <a:defRPr b="1">
                <a:latin typeface="Helvetica" pitchFamily="34" charset="0"/>
              </a:defRPr>
            </a:lvl1pPr>
            <a:lvl2pPr>
              <a:defRPr b="1">
                <a:latin typeface="Helvetica" pitchFamily="34" charset="0"/>
              </a:defRPr>
            </a:lvl2pPr>
            <a:lvl3pPr>
              <a:defRPr b="1">
                <a:latin typeface="Helvetica" pitchFamily="34" charset="0"/>
              </a:defRPr>
            </a:lvl3pPr>
            <a:lvl4pPr>
              <a:defRPr b="1">
                <a:latin typeface="Helvetica" pitchFamily="34" charset="0"/>
              </a:defRPr>
            </a:lvl4pPr>
            <a:lvl5pPr>
              <a:defRPr b="1">
                <a:latin typeface="Helvetica"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6172200" y="1841953"/>
            <a:ext cx="5181600" cy="4134303"/>
          </a:xfrm>
        </p:spPr>
        <p:txBody>
          <a:bodyPr>
            <a:noAutofit/>
          </a:bodyPr>
          <a:lstStyle>
            <a:lvl1pPr>
              <a:defRPr b="1">
                <a:latin typeface="Helvetica" pitchFamily="34" charset="0"/>
              </a:defRPr>
            </a:lvl1pPr>
            <a:lvl2pPr>
              <a:defRPr b="1">
                <a:latin typeface="Helvetica" pitchFamily="34" charset="0"/>
              </a:defRPr>
            </a:lvl2pPr>
            <a:lvl3pPr>
              <a:defRPr b="1">
                <a:latin typeface="Helvetica" pitchFamily="34" charset="0"/>
              </a:defRPr>
            </a:lvl3pPr>
            <a:lvl4pPr>
              <a:defRPr b="1">
                <a:latin typeface="Helvetica" pitchFamily="34" charset="0"/>
              </a:defRPr>
            </a:lvl4pPr>
            <a:lvl5pPr>
              <a:defRPr b="1">
                <a:latin typeface="Helvetica"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Title 1"/>
          <p:cNvSpPr>
            <a:spLocks noGrp="1"/>
          </p:cNvSpPr>
          <p:nvPr>
            <p:ph type="title"/>
          </p:nvPr>
        </p:nvSpPr>
        <p:spPr>
          <a:xfrm>
            <a:off x="838200" y="969560"/>
            <a:ext cx="10515600" cy="409790"/>
          </a:xfrm>
          <a:prstGeom prst="rect">
            <a:avLst/>
          </a:prstGeom>
        </p:spPr>
        <p:txBody>
          <a:bodyPr lIns="0" tIns="0" rIns="0" bIns="0">
            <a:normAutofit/>
          </a:bodyPr>
          <a:lstStyle>
            <a:lvl1pPr algn="ctr">
              <a:defRPr sz="3800" b="1" i="0" baseline="0">
                <a:solidFill>
                  <a:srgbClr val="3766BC"/>
                </a:solidFill>
                <a:latin typeface="Helvetica Neue Condensed" charset="0"/>
              </a:defRPr>
            </a:lvl1pPr>
          </a:lstStyle>
          <a:p>
            <a:r>
              <a:rPr lang="en-US" dirty="0"/>
              <a:t>Click to edit Master title style</a:t>
            </a:r>
          </a:p>
        </p:txBody>
      </p:sp>
    </p:spTree>
    <p:extLst>
      <p:ext uri="{BB962C8B-B14F-4D97-AF65-F5344CB8AC3E}">
        <p14:creationId xmlns:p14="http://schemas.microsoft.com/office/powerpoint/2010/main" val="210505925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lvl1pPr>
              <a:defRPr/>
            </a:lvl1pPr>
          </a:lstStyle>
          <a:p>
            <a:pPr>
              <a:defRPr/>
            </a:pPr>
            <a:fld id="{EA37BA7D-B68D-4CAB-B007-9C48419216CD}" type="datetimeFigureOut">
              <a:rPr lang="en-US" altLang="en-US"/>
              <a:pPr>
                <a:defRPr/>
              </a:pPr>
              <a:t>3/15/2021</a:t>
            </a:fld>
            <a:endParaRPr lang="en-US" altLang="en-US"/>
          </a:p>
        </p:txBody>
      </p:sp>
      <p:sp>
        <p:nvSpPr>
          <p:cNvPr id="5" name="Footer Placeholder 4"/>
          <p:cNvSpPr>
            <a:spLocks noGrp="1"/>
          </p:cNvSpPr>
          <p:nvPr>
            <p:ph type="ftr" sz="quarter" idx="11"/>
          </p:nvPr>
        </p:nvSpPr>
        <p:spPr/>
        <p:txBody>
          <a:bodyPr/>
          <a:lstStyle>
            <a:lvl1pPr>
              <a:defRPr/>
            </a:lvl1pPr>
          </a:lstStyle>
          <a:p>
            <a:pPr>
              <a:defRPr/>
            </a:pPr>
            <a:endParaRPr lang="en-US" altLang="en-US"/>
          </a:p>
        </p:txBody>
      </p:sp>
      <p:sp>
        <p:nvSpPr>
          <p:cNvPr id="6" name="Slide Number Placeholder 5"/>
          <p:cNvSpPr>
            <a:spLocks noGrp="1"/>
          </p:cNvSpPr>
          <p:nvPr>
            <p:ph type="sldNum" sz="quarter" idx="12"/>
          </p:nvPr>
        </p:nvSpPr>
        <p:spPr/>
        <p:txBody>
          <a:bodyPr/>
          <a:lstStyle>
            <a:lvl1pPr>
              <a:defRPr/>
            </a:lvl1pPr>
          </a:lstStyle>
          <a:p>
            <a:fld id="{217474A3-2782-4698-B0C3-200C78EED7DD}" type="slidenum">
              <a:rPr lang="en-US" altLang="en-US"/>
              <a:pPr/>
              <a:t>‹#›</a:t>
            </a:fld>
            <a:endParaRPr lang="en-US" altLang="en-US"/>
          </a:p>
        </p:txBody>
      </p:sp>
    </p:spTree>
    <p:extLst>
      <p:ext uri="{BB962C8B-B14F-4D97-AF65-F5344CB8AC3E}">
        <p14:creationId xmlns:p14="http://schemas.microsoft.com/office/powerpoint/2010/main" val="375433072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pPr>
              <a:defRPr/>
            </a:pPr>
            <a:fld id="{06D9FC19-6F6B-40BB-A551-5B23405E1A22}" type="datetimeFigureOut">
              <a:rPr lang="en-US" altLang="en-US"/>
              <a:pPr>
                <a:defRPr/>
              </a:pPr>
              <a:t>3/15/2021</a:t>
            </a:fld>
            <a:endParaRPr lang="en-US" altLang="en-US"/>
          </a:p>
        </p:txBody>
      </p:sp>
      <p:sp>
        <p:nvSpPr>
          <p:cNvPr id="5" name="Footer Placeholder 4"/>
          <p:cNvSpPr>
            <a:spLocks noGrp="1"/>
          </p:cNvSpPr>
          <p:nvPr>
            <p:ph type="ftr" sz="quarter" idx="11"/>
          </p:nvPr>
        </p:nvSpPr>
        <p:spPr/>
        <p:txBody>
          <a:bodyPr/>
          <a:lstStyle>
            <a:lvl1pPr>
              <a:defRPr/>
            </a:lvl1pPr>
          </a:lstStyle>
          <a:p>
            <a:pPr>
              <a:defRPr/>
            </a:pPr>
            <a:endParaRPr lang="en-US" altLang="en-US"/>
          </a:p>
        </p:txBody>
      </p:sp>
      <p:sp>
        <p:nvSpPr>
          <p:cNvPr id="6" name="Slide Number Placeholder 5"/>
          <p:cNvSpPr>
            <a:spLocks noGrp="1"/>
          </p:cNvSpPr>
          <p:nvPr>
            <p:ph type="sldNum" sz="quarter" idx="12"/>
          </p:nvPr>
        </p:nvSpPr>
        <p:spPr/>
        <p:txBody>
          <a:bodyPr/>
          <a:lstStyle>
            <a:lvl1pPr>
              <a:defRPr/>
            </a:lvl1pPr>
          </a:lstStyle>
          <a:p>
            <a:fld id="{AD8DB88A-3BFC-43D6-A0B9-1F9382ED257F}" type="slidenum">
              <a:rPr lang="en-US" altLang="en-US"/>
              <a:pPr/>
              <a:t>‹#›</a:t>
            </a:fld>
            <a:endParaRPr lang="en-US" altLang="en-US"/>
          </a:p>
        </p:txBody>
      </p:sp>
    </p:spTree>
    <p:extLst>
      <p:ext uri="{BB962C8B-B14F-4D97-AF65-F5344CB8AC3E}">
        <p14:creationId xmlns:p14="http://schemas.microsoft.com/office/powerpoint/2010/main" val="304276099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lvl1pPr>
              <a:defRPr/>
            </a:lvl1pPr>
          </a:lstStyle>
          <a:p>
            <a:pPr>
              <a:defRPr/>
            </a:pPr>
            <a:fld id="{8E08C940-C326-4E22-A072-F58D9986B6CC}" type="datetimeFigureOut">
              <a:rPr lang="en-US" altLang="en-US"/>
              <a:pPr>
                <a:defRPr/>
              </a:pPr>
              <a:t>3/15/2021</a:t>
            </a:fld>
            <a:endParaRPr lang="en-US" altLang="en-US"/>
          </a:p>
        </p:txBody>
      </p:sp>
      <p:sp>
        <p:nvSpPr>
          <p:cNvPr id="5" name="Footer Placeholder 4"/>
          <p:cNvSpPr>
            <a:spLocks noGrp="1"/>
          </p:cNvSpPr>
          <p:nvPr>
            <p:ph type="ftr" sz="quarter" idx="11"/>
          </p:nvPr>
        </p:nvSpPr>
        <p:spPr/>
        <p:txBody>
          <a:bodyPr/>
          <a:lstStyle>
            <a:lvl1pPr>
              <a:defRPr/>
            </a:lvl1pPr>
          </a:lstStyle>
          <a:p>
            <a:pPr>
              <a:defRPr/>
            </a:pPr>
            <a:endParaRPr lang="en-US" altLang="en-US"/>
          </a:p>
        </p:txBody>
      </p:sp>
      <p:sp>
        <p:nvSpPr>
          <p:cNvPr id="6" name="Slide Number Placeholder 5"/>
          <p:cNvSpPr>
            <a:spLocks noGrp="1"/>
          </p:cNvSpPr>
          <p:nvPr>
            <p:ph type="sldNum" sz="quarter" idx="12"/>
          </p:nvPr>
        </p:nvSpPr>
        <p:spPr/>
        <p:txBody>
          <a:bodyPr/>
          <a:lstStyle>
            <a:lvl1pPr>
              <a:defRPr/>
            </a:lvl1pPr>
          </a:lstStyle>
          <a:p>
            <a:fld id="{2AC6C458-612D-410B-A23A-38C22B1AD289}" type="slidenum">
              <a:rPr lang="en-US" altLang="en-US"/>
              <a:pPr/>
              <a:t>‹#›</a:t>
            </a:fld>
            <a:endParaRPr lang="en-US" altLang="en-US"/>
          </a:p>
        </p:txBody>
      </p:sp>
    </p:spTree>
    <p:extLst>
      <p:ext uri="{BB962C8B-B14F-4D97-AF65-F5344CB8AC3E}">
        <p14:creationId xmlns:p14="http://schemas.microsoft.com/office/powerpoint/2010/main" val="392555810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p:cNvSpPr>
            <a:spLocks noGrp="1"/>
          </p:cNvSpPr>
          <p:nvPr>
            <p:ph type="dt" sz="half" idx="10"/>
          </p:nvPr>
        </p:nvSpPr>
        <p:spPr/>
        <p:txBody>
          <a:bodyPr/>
          <a:lstStyle>
            <a:lvl1pPr>
              <a:defRPr/>
            </a:lvl1pPr>
          </a:lstStyle>
          <a:p>
            <a:pPr>
              <a:defRPr/>
            </a:pPr>
            <a:fld id="{F0B050E1-B9F5-47B8-8A5F-7ADCF818B579}" type="datetimeFigureOut">
              <a:rPr lang="en-US" altLang="en-US"/>
              <a:pPr>
                <a:defRPr/>
              </a:pPr>
              <a:t>3/15/2021</a:t>
            </a:fld>
            <a:endParaRPr lang="en-US" altLang="en-US"/>
          </a:p>
        </p:txBody>
      </p:sp>
      <p:sp>
        <p:nvSpPr>
          <p:cNvPr id="6" name="Footer Placeholder 4"/>
          <p:cNvSpPr>
            <a:spLocks noGrp="1"/>
          </p:cNvSpPr>
          <p:nvPr>
            <p:ph type="ftr" sz="quarter" idx="11"/>
          </p:nvPr>
        </p:nvSpPr>
        <p:spPr/>
        <p:txBody>
          <a:bodyPr/>
          <a:lstStyle>
            <a:lvl1pPr>
              <a:defRPr/>
            </a:lvl1pPr>
          </a:lstStyle>
          <a:p>
            <a:pPr>
              <a:defRPr/>
            </a:pPr>
            <a:endParaRPr lang="en-US" altLang="en-US"/>
          </a:p>
        </p:txBody>
      </p:sp>
      <p:sp>
        <p:nvSpPr>
          <p:cNvPr id="7" name="Slide Number Placeholder 5"/>
          <p:cNvSpPr>
            <a:spLocks noGrp="1"/>
          </p:cNvSpPr>
          <p:nvPr>
            <p:ph type="sldNum" sz="quarter" idx="12"/>
          </p:nvPr>
        </p:nvSpPr>
        <p:spPr/>
        <p:txBody>
          <a:bodyPr/>
          <a:lstStyle>
            <a:lvl1pPr>
              <a:defRPr/>
            </a:lvl1pPr>
          </a:lstStyle>
          <a:p>
            <a:fld id="{728573AA-BCB7-4BEE-8B0C-22CEC8BA2796}" type="slidenum">
              <a:rPr lang="en-US" altLang="en-US"/>
              <a:pPr/>
              <a:t>‹#›</a:t>
            </a:fld>
            <a:endParaRPr lang="en-US" altLang="en-US"/>
          </a:p>
        </p:txBody>
      </p:sp>
    </p:spTree>
    <p:extLst>
      <p:ext uri="{BB962C8B-B14F-4D97-AF65-F5344CB8AC3E}">
        <p14:creationId xmlns:p14="http://schemas.microsoft.com/office/powerpoint/2010/main" val="254637671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3"/>
          <p:cNvSpPr>
            <a:spLocks noGrp="1"/>
          </p:cNvSpPr>
          <p:nvPr>
            <p:ph type="dt" sz="half" idx="10"/>
          </p:nvPr>
        </p:nvSpPr>
        <p:spPr/>
        <p:txBody>
          <a:bodyPr/>
          <a:lstStyle>
            <a:lvl1pPr>
              <a:defRPr/>
            </a:lvl1pPr>
          </a:lstStyle>
          <a:p>
            <a:pPr>
              <a:defRPr/>
            </a:pPr>
            <a:fld id="{1056B03A-8A4D-4B18-85EA-C920101115C2}" type="datetimeFigureOut">
              <a:rPr lang="en-US" altLang="en-US"/>
              <a:pPr>
                <a:defRPr/>
              </a:pPr>
              <a:t>3/15/2021</a:t>
            </a:fld>
            <a:endParaRPr lang="en-US" altLang="en-US"/>
          </a:p>
        </p:txBody>
      </p:sp>
      <p:sp>
        <p:nvSpPr>
          <p:cNvPr id="8" name="Footer Placeholder 4"/>
          <p:cNvSpPr>
            <a:spLocks noGrp="1"/>
          </p:cNvSpPr>
          <p:nvPr>
            <p:ph type="ftr" sz="quarter" idx="11"/>
          </p:nvPr>
        </p:nvSpPr>
        <p:spPr/>
        <p:txBody>
          <a:bodyPr/>
          <a:lstStyle>
            <a:lvl1pPr>
              <a:defRPr/>
            </a:lvl1pPr>
          </a:lstStyle>
          <a:p>
            <a:pPr>
              <a:defRPr/>
            </a:pPr>
            <a:endParaRPr lang="en-US" altLang="en-US"/>
          </a:p>
        </p:txBody>
      </p:sp>
      <p:sp>
        <p:nvSpPr>
          <p:cNvPr id="9" name="Slide Number Placeholder 5"/>
          <p:cNvSpPr>
            <a:spLocks noGrp="1"/>
          </p:cNvSpPr>
          <p:nvPr>
            <p:ph type="sldNum" sz="quarter" idx="12"/>
          </p:nvPr>
        </p:nvSpPr>
        <p:spPr/>
        <p:txBody>
          <a:bodyPr/>
          <a:lstStyle>
            <a:lvl1pPr>
              <a:defRPr/>
            </a:lvl1pPr>
          </a:lstStyle>
          <a:p>
            <a:fld id="{891E2BBD-6DFD-4051-B524-3C412915A2BF}" type="slidenum">
              <a:rPr lang="en-US" altLang="en-US"/>
              <a:pPr/>
              <a:t>‹#›</a:t>
            </a:fld>
            <a:endParaRPr lang="en-US" altLang="en-US"/>
          </a:p>
        </p:txBody>
      </p:sp>
    </p:spTree>
    <p:extLst>
      <p:ext uri="{BB962C8B-B14F-4D97-AF65-F5344CB8AC3E}">
        <p14:creationId xmlns:p14="http://schemas.microsoft.com/office/powerpoint/2010/main" val="318560987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3"/>
          <p:cNvSpPr>
            <a:spLocks noGrp="1"/>
          </p:cNvSpPr>
          <p:nvPr>
            <p:ph type="dt" sz="half" idx="10"/>
          </p:nvPr>
        </p:nvSpPr>
        <p:spPr/>
        <p:txBody>
          <a:bodyPr/>
          <a:lstStyle>
            <a:lvl1pPr>
              <a:defRPr/>
            </a:lvl1pPr>
          </a:lstStyle>
          <a:p>
            <a:pPr>
              <a:defRPr/>
            </a:pPr>
            <a:fld id="{623BF81C-7F74-4E4D-BD97-843E430D1755}" type="datetimeFigureOut">
              <a:rPr lang="en-US" altLang="en-US"/>
              <a:pPr>
                <a:defRPr/>
              </a:pPr>
              <a:t>3/15/2021</a:t>
            </a:fld>
            <a:endParaRPr lang="en-US" altLang="en-US"/>
          </a:p>
        </p:txBody>
      </p:sp>
      <p:sp>
        <p:nvSpPr>
          <p:cNvPr id="4" name="Footer Placeholder 4"/>
          <p:cNvSpPr>
            <a:spLocks noGrp="1"/>
          </p:cNvSpPr>
          <p:nvPr>
            <p:ph type="ftr" sz="quarter" idx="11"/>
          </p:nvPr>
        </p:nvSpPr>
        <p:spPr/>
        <p:txBody>
          <a:bodyPr/>
          <a:lstStyle>
            <a:lvl1pPr>
              <a:defRPr/>
            </a:lvl1pPr>
          </a:lstStyle>
          <a:p>
            <a:pPr>
              <a:defRPr/>
            </a:pPr>
            <a:endParaRPr lang="en-US" altLang="en-US"/>
          </a:p>
        </p:txBody>
      </p:sp>
      <p:sp>
        <p:nvSpPr>
          <p:cNvPr id="5" name="Slide Number Placeholder 5"/>
          <p:cNvSpPr>
            <a:spLocks noGrp="1"/>
          </p:cNvSpPr>
          <p:nvPr>
            <p:ph type="sldNum" sz="quarter" idx="12"/>
          </p:nvPr>
        </p:nvSpPr>
        <p:spPr/>
        <p:txBody>
          <a:bodyPr/>
          <a:lstStyle>
            <a:lvl1pPr>
              <a:defRPr/>
            </a:lvl1pPr>
          </a:lstStyle>
          <a:p>
            <a:fld id="{1981CFFC-F819-4CCF-95AB-0B72F07DC821}" type="slidenum">
              <a:rPr lang="en-US" altLang="en-US"/>
              <a:pPr/>
              <a:t>‹#›</a:t>
            </a:fld>
            <a:endParaRPr lang="en-US" altLang="en-US"/>
          </a:p>
        </p:txBody>
      </p:sp>
    </p:spTree>
    <p:extLst>
      <p:ext uri="{BB962C8B-B14F-4D97-AF65-F5344CB8AC3E}">
        <p14:creationId xmlns:p14="http://schemas.microsoft.com/office/powerpoint/2010/main" val="3729133668"/>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1.xml"/><Relationship Id="rId13" Type="http://schemas.openxmlformats.org/officeDocument/2006/relationships/image" Target="../media/image3.png"/><Relationship Id="rId3" Type="http://schemas.openxmlformats.org/officeDocument/2006/relationships/slideLayout" Target="../slideLayouts/slideLayout6.xml"/><Relationship Id="rId7" Type="http://schemas.openxmlformats.org/officeDocument/2006/relationships/slideLayout" Target="../slideLayouts/slideLayout10.xml"/><Relationship Id="rId12" Type="http://schemas.openxmlformats.org/officeDocument/2006/relationships/theme" Target="../theme/theme2.xml"/><Relationship Id="rId2" Type="http://schemas.openxmlformats.org/officeDocument/2006/relationships/slideLayout" Target="../slideLayouts/slideLayout5.xml"/><Relationship Id="rId1" Type="http://schemas.openxmlformats.org/officeDocument/2006/relationships/slideLayout" Target="../slideLayouts/slideLayout4.xml"/><Relationship Id="rId6" Type="http://schemas.openxmlformats.org/officeDocument/2006/relationships/slideLayout" Target="../slideLayouts/slideLayout9.xml"/><Relationship Id="rId11" Type="http://schemas.openxmlformats.org/officeDocument/2006/relationships/slideLayout" Target="../slideLayouts/slideLayout14.xml"/><Relationship Id="rId5" Type="http://schemas.openxmlformats.org/officeDocument/2006/relationships/slideLayout" Target="../slideLayouts/slideLayout8.xml"/><Relationship Id="rId10" Type="http://schemas.openxmlformats.org/officeDocument/2006/relationships/slideLayout" Target="../slideLayouts/slideLayout13.xml"/><Relationship Id="rId4" Type="http://schemas.openxmlformats.org/officeDocument/2006/relationships/slideLayout" Target="../slideLayouts/slideLayout7.xml"/><Relationship Id="rId9"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ext Placeholder 2"/>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27" name="Title Placeholder 8"/>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Tree>
  </p:cSld>
  <p:clrMap bg1="lt1" tx1="dk1" bg2="lt2" tx2="dk2" accent1="accent1" accent2="accent2" accent3="accent3" accent4="accent4" accent5="accent5" accent6="accent6" hlink="hlink" folHlink="folHlink"/>
  <p:sldLayoutIdLst>
    <p:sldLayoutId id="2147483733" r:id="rId1"/>
    <p:sldLayoutId id="2147483734" r:id="rId2"/>
    <p:sldLayoutId id="2147483735" r:id="rId3"/>
  </p:sldLayoutIdLst>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Franklin Gothic Medium" pitchFamily="34" charset="0"/>
        </a:defRPr>
      </a:lvl2pPr>
      <a:lvl3pPr algn="l" rtl="0" eaLnBrk="0" fontAlgn="base" hangingPunct="0">
        <a:lnSpc>
          <a:spcPct val="90000"/>
        </a:lnSpc>
        <a:spcBef>
          <a:spcPct val="0"/>
        </a:spcBef>
        <a:spcAft>
          <a:spcPct val="0"/>
        </a:spcAft>
        <a:defRPr sz="4400">
          <a:solidFill>
            <a:schemeClr val="tx1"/>
          </a:solidFill>
          <a:latin typeface="Franklin Gothic Medium" pitchFamily="34" charset="0"/>
        </a:defRPr>
      </a:lvl3pPr>
      <a:lvl4pPr algn="l" rtl="0" eaLnBrk="0" fontAlgn="base" hangingPunct="0">
        <a:lnSpc>
          <a:spcPct val="90000"/>
        </a:lnSpc>
        <a:spcBef>
          <a:spcPct val="0"/>
        </a:spcBef>
        <a:spcAft>
          <a:spcPct val="0"/>
        </a:spcAft>
        <a:defRPr sz="4400">
          <a:solidFill>
            <a:schemeClr val="tx1"/>
          </a:solidFill>
          <a:latin typeface="Franklin Gothic Medium" pitchFamily="34" charset="0"/>
        </a:defRPr>
      </a:lvl4pPr>
      <a:lvl5pPr algn="l" rtl="0" eaLnBrk="0" fontAlgn="base" hangingPunct="0">
        <a:lnSpc>
          <a:spcPct val="90000"/>
        </a:lnSpc>
        <a:spcBef>
          <a:spcPct val="0"/>
        </a:spcBef>
        <a:spcAft>
          <a:spcPct val="0"/>
        </a:spcAft>
        <a:defRPr sz="4400">
          <a:solidFill>
            <a:schemeClr val="tx1"/>
          </a:solidFill>
          <a:latin typeface="Franklin Gothic Medium" pitchFamily="34" charset="0"/>
        </a:defRPr>
      </a:lvl5pPr>
      <a:lvl6pPr marL="457200" algn="l" rtl="0" fontAlgn="base">
        <a:lnSpc>
          <a:spcPct val="90000"/>
        </a:lnSpc>
        <a:spcBef>
          <a:spcPct val="0"/>
        </a:spcBef>
        <a:spcAft>
          <a:spcPct val="0"/>
        </a:spcAft>
        <a:defRPr sz="4400">
          <a:solidFill>
            <a:schemeClr val="tx1"/>
          </a:solidFill>
          <a:latin typeface="Franklin Gothic Medium" pitchFamily="34" charset="0"/>
        </a:defRPr>
      </a:lvl6pPr>
      <a:lvl7pPr marL="914400" algn="l" rtl="0" fontAlgn="base">
        <a:lnSpc>
          <a:spcPct val="90000"/>
        </a:lnSpc>
        <a:spcBef>
          <a:spcPct val="0"/>
        </a:spcBef>
        <a:spcAft>
          <a:spcPct val="0"/>
        </a:spcAft>
        <a:defRPr sz="4400">
          <a:solidFill>
            <a:schemeClr val="tx1"/>
          </a:solidFill>
          <a:latin typeface="Franklin Gothic Medium" pitchFamily="34" charset="0"/>
        </a:defRPr>
      </a:lvl7pPr>
      <a:lvl8pPr marL="1371600" algn="l" rtl="0" fontAlgn="base">
        <a:lnSpc>
          <a:spcPct val="90000"/>
        </a:lnSpc>
        <a:spcBef>
          <a:spcPct val="0"/>
        </a:spcBef>
        <a:spcAft>
          <a:spcPct val="0"/>
        </a:spcAft>
        <a:defRPr sz="4400">
          <a:solidFill>
            <a:schemeClr val="tx1"/>
          </a:solidFill>
          <a:latin typeface="Franklin Gothic Medium" pitchFamily="34" charset="0"/>
        </a:defRPr>
      </a:lvl8pPr>
      <a:lvl9pPr marL="1828800" algn="l" rtl="0" fontAlgn="base">
        <a:lnSpc>
          <a:spcPct val="90000"/>
        </a:lnSpc>
        <a:spcBef>
          <a:spcPct val="0"/>
        </a:spcBef>
        <a:spcAft>
          <a:spcPct val="0"/>
        </a:spcAft>
        <a:defRPr sz="4400">
          <a:solidFill>
            <a:schemeClr val="tx1"/>
          </a:solidFill>
          <a:latin typeface="Franklin Gothic Medium" pitchFamily="34" charset="0"/>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2050" name="Title Placeholder 1"/>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2051" name="Text Placeholder 2"/>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wrap="square" lIns="91440" tIns="45720" rIns="91440" bIns="45720" numCol="1" anchor="ctr" anchorCtr="0" compatLnSpc="1">
            <a:prstTxWarp prst="textNoShape">
              <a:avLst/>
            </a:prstTxWarp>
          </a:bodyPr>
          <a:lstStyle>
            <a:lvl1pPr eaLnBrk="1" hangingPunct="1">
              <a:defRPr sz="1200" smtClean="0">
                <a:solidFill>
                  <a:srgbClr val="898989"/>
                </a:solidFill>
                <a:latin typeface="Calibri" pitchFamily="34" charset="0"/>
              </a:defRPr>
            </a:lvl1pPr>
          </a:lstStyle>
          <a:p>
            <a:pPr>
              <a:defRPr/>
            </a:pPr>
            <a:fld id="{BE4AE11F-9285-4F6F-A6B2-1A6388682792}" type="datetimeFigureOut">
              <a:rPr lang="en-US" altLang="en-US"/>
              <a:pPr>
                <a:defRPr/>
              </a:pPr>
              <a:t>3/15/2021</a:t>
            </a:fld>
            <a:endParaRPr lang="en-US" alt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wrap="square" lIns="91440" tIns="45720" rIns="91440" bIns="45720" numCol="1" anchor="ctr" anchorCtr="0" compatLnSpc="1">
            <a:prstTxWarp prst="textNoShape">
              <a:avLst/>
            </a:prstTxWarp>
          </a:bodyPr>
          <a:lstStyle>
            <a:lvl1pPr algn="ctr" eaLnBrk="1" hangingPunct="1">
              <a:defRPr sz="1200" smtClean="0">
                <a:solidFill>
                  <a:srgbClr val="898989"/>
                </a:solidFill>
                <a:latin typeface="Calibri" pitchFamily="34" charset="0"/>
              </a:defRPr>
            </a:lvl1pPr>
          </a:lstStyle>
          <a:p>
            <a:pPr>
              <a:defRPr/>
            </a:pPr>
            <a:endParaRPr lang="en-US" alt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latin typeface="Calibri" panose="020F0502020204030204" pitchFamily="34" charset="0"/>
              </a:defRPr>
            </a:lvl1pPr>
          </a:lstStyle>
          <a:p>
            <a:fld id="{A8AA81F6-E4F9-4273-BDEA-24C02A580AF1}" type="slidenum">
              <a:rPr lang="en-US" altLang="en-US"/>
              <a:pPr/>
              <a:t>‹#›</a:t>
            </a:fld>
            <a:endParaRPr lang="en-US" altLang="en-US"/>
          </a:p>
        </p:txBody>
      </p:sp>
    </p:spTree>
  </p:cSld>
  <p:clrMap bg1="lt1" tx1="dk1" bg2="lt2" tx2="dk2" accent1="accent1" accent2="accent2" accent3="accent3" accent4="accent4" accent5="accent5" accent6="accent6" hlink="hlink" folHlink="folHlink"/>
  <p:sldLayoutIdLst>
    <p:sldLayoutId id="2147483722" r:id="rId1"/>
    <p:sldLayoutId id="2147483723" r:id="rId2"/>
    <p:sldLayoutId id="2147483724" r:id="rId3"/>
    <p:sldLayoutId id="2147483725" r:id="rId4"/>
    <p:sldLayoutId id="2147483726" r:id="rId5"/>
    <p:sldLayoutId id="2147483727" r:id="rId6"/>
    <p:sldLayoutId id="2147483728" r:id="rId7"/>
    <p:sldLayoutId id="2147483729" r:id="rId8"/>
    <p:sldLayoutId id="2147483730" r:id="rId9"/>
    <p:sldLayoutId id="2147483731" r:id="rId10"/>
    <p:sldLayoutId id="2147483732" r:id="rId11"/>
  </p:sldLayoutIdLst>
  <p:txStyles>
    <p:titleStyle>
      <a:lvl1pPr algn="l" rtl="0" eaLnBrk="0" fontAlgn="base" hangingPunct="0">
        <a:lnSpc>
          <a:spcPct val="90000"/>
        </a:lnSpc>
        <a:spcBef>
          <a:spcPct val="0"/>
        </a:spcBef>
        <a:spcAft>
          <a:spcPct val="0"/>
        </a:spcAft>
        <a:defRPr sz="3800" kern="1200">
          <a:solidFill>
            <a:srgbClr val="3766BC"/>
          </a:solidFill>
          <a:latin typeface="Helvetica Neue Condensed" charset="0"/>
          <a:ea typeface="+mj-ea"/>
          <a:cs typeface="+mj-cs"/>
        </a:defRPr>
      </a:lvl1pPr>
      <a:lvl2pPr algn="l" rtl="0" eaLnBrk="0" fontAlgn="base" hangingPunct="0">
        <a:lnSpc>
          <a:spcPct val="90000"/>
        </a:lnSpc>
        <a:spcBef>
          <a:spcPct val="0"/>
        </a:spcBef>
        <a:spcAft>
          <a:spcPct val="0"/>
        </a:spcAft>
        <a:defRPr sz="3800">
          <a:solidFill>
            <a:srgbClr val="3766BC"/>
          </a:solidFill>
          <a:latin typeface="Helvetica Neue Condensed"/>
        </a:defRPr>
      </a:lvl2pPr>
      <a:lvl3pPr algn="l" rtl="0" eaLnBrk="0" fontAlgn="base" hangingPunct="0">
        <a:lnSpc>
          <a:spcPct val="90000"/>
        </a:lnSpc>
        <a:spcBef>
          <a:spcPct val="0"/>
        </a:spcBef>
        <a:spcAft>
          <a:spcPct val="0"/>
        </a:spcAft>
        <a:defRPr sz="3800">
          <a:solidFill>
            <a:srgbClr val="3766BC"/>
          </a:solidFill>
          <a:latin typeface="Helvetica Neue Condensed"/>
        </a:defRPr>
      </a:lvl3pPr>
      <a:lvl4pPr algn="l" rtl="0" eaLnBrk="0" fontAlgn="base" hangingPunct="0">
        <a:lnSpc>
          <a:spcPct val="90000"/>
        </a:lnSpc>
        <a:spcBef>
          <a:spcPct val="0"/>
        </a:spcBef>
        <a:spcAft>
          <a:spcPct val="0"/>
        </a:spcAft>
        <a:defRPr sz="3800">
          <a:solidFill>
            <a:srgbClr val="3766BC"/>
          </a:solidFill>
          <a:latin typeface="Helvetica Neue Condensed"/>
        </a:defRPr>
      </a:lvl4pPr>
      <a:lvl5pPr algn="l" rtl="0" eaLnBrk="0" fontAlgn="base" hangingPunct="0">
        <a:lnSpc>
          <a:spcPct val="90000"/>
        </a:lnSpc>
        <a:spcBef>
          <a:spcPct val="0"/>
        </a:spcBef>
        <a:spcAft>
          <a:spcPct val="0"/>
        </a:spcAft>
        <a:defRPr sz="3800">
          <a:solidFill>
            <a:srgbClr val="3766BC"/>
          </a:solidFill>
          <a:latin typeface="Helvetica Neue Condensed"/>
        </a:defRPr>
      </a:lvl5pPr>
      <a:lvl6pPr marL="457200" algn="l" rtl="0" fontAlgn="base">
        <a:lnSpc>
          <a:spcPct val="90000"/>
        </a:lnSpc>
        <a:spcBef>
          <a:spcPct val="0"/>
        </a:spcBef>
        <a:spcAft>
          <a:spcPct val="0"/>
        </a:spcAft>
        <a:defRPr sz="4400">
          <a:solidFill>
            <a:schemeClr val="tx1"/>
          </a:solidFill>
          <a:latin typeface="Calibri Light" pitchFamily="34" charset="0"/>
        </a:defRPr>
      </a:lvl6pPr>
      <a:lvl7pPr marL="914400" algn="l" rtl="0" fontAlgn="base">
        <a:lnSpc>
          <a:spcPct val="90000"/>
        </a:lnSpc>
        <a:spcBef>
          <a:spcPct val="0"/>
        </a:spcBef>
        <a:spcAft>
          <a:spcPct val="0"/>
        </a:spcAft>
        <a:defRPr sz="4400">
          <a:solidFill>
            <a:schemeClr val="tx1"/>
          </a:solidFill>
          <a:latin typeface="Calibri Light" pitchFamily="34" charset="0"/>
        </a:defRPr>
      </a:lvl7pPr>
      <a:lvl8pPr marL="1371600" algn="l" rtl="0" fontAlgn="base">
        <a:lnSpc>
          <a:spcPct val="90000"/>
        </a:lnSpc>
        <a:spcBef>
          <a:spcPct val="0"/>
        </a:spcBef>
        <a:spcAft>
          <a:spcPct val="0"/>
        </a:spcAft>
        <a:defRPr sz="4400">
          <a:solidFill>
            <a:schemeClr val="tx1"/>
          </a:solidFill>
          <a:latin typeface="Calibri Light" pitchFamily="34" charset="0"/>
        </a:defRPr>
      </a:lvl8pPr>
      <a:lvl9pPr marL="1828800" algn="l" rtl="0" fontAlgn="base">
        <a:lnSpc>
          <a:spcPct val="90000"/>
        </a:lnSpc>
        <a:spcBef>
          <a:spcPct val="0"/>
        </a:spcBef>
        <a:spcAft>
          <a:spcPct val="0"/>
        </a:spcAft>
        <a:defRPr sz="4400">
          <a:solidFill>
            <a:schemeClr val="tx1"/>
          </a:solidFill>
          <a:latin typeface="Calibri Light" pitchFamily="34" charset="0"/>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Helvetica Bold" charset="0"/>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Helvetica Bold" charset="0"/>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Helvetica Bold" charset="0"/>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Helvetica Bold" charset="0"/>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Helvetica Bold" charset="0"/>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p:cNvSpPr>
            <a:spLocks noGrp="1"/>
          </p:cNvSpPr>
          <p:nvPr>
            <p:ph type="ctrTitle"/>
          </p:nvPr>
        </p:nvSpPr>
        <p:spPr>
          <a:xfrm>
            <a:off x="268941" y="2387600"/>
            <a:ext cx="11362765" cy="1865313"/>
          </a:xfrm>
        </p:spPr>
        <p:txBody>
          <a:bodyPr/>
          <a:lstStyle/>
          <a:p>
            <a:pPr eaLnBrk="1" hangingPunct="1"/>
            <a:r>
              <a:rPr lang="en-US" dirty="0"/>
              <a:t>Lesson 1</a:t>
            </a:r>
            <a:br>
              <a:rPr lang="en-US" dirty="0"/>
            </a:br>
            <a:r>
              <a:rPr lang="en-US" dirty="0"/>
              <a:t>changes in adolescence</a:t>
            </a:r>
            <a:endParaRPr lang="en-US" altLang="en-US" cap="none" dirty="0">
              <a:latin typeface="Helvetica Neue Condensed"/>
            </a:endParaRPr>
          </a:p>
        </p:txBody>
      </p:sp>
      <p:sp>
        <p:nvSpPr>
          <p:cNvPr id="3" name="Subtitle 2"/>
          <p:cNvSpPr>
            <a:spLocks noGrp="1"/>
          </p:cNvSpPr>
          <p:nvPr>
            <p:ph type="subTitle" idx="1"/>
          </p:nvPr>
        </p:nvSpPr>
        <p:spPr>
          <a:xfrm>
            <a:off x="1524000" y="1974850"/>
            <a:ext cx="9144000" cy="412750"/>
          </a:xfrm>
        </p:spPr>
        <p:txBody>
          <a:bodyPr rtlCol="0"/>
          <a:lstStyle/>
          <a:p>
            <a:pPr eaLnBrk="1" fontAlgn="auto" hangingPunct="1">
              <a:spcAft>
                <a:spcPts val="0"/>
              </a:spcAft>
              <a:buFont typeface="Arial"/>
              <a:buNone/>
              <a:defRPr/>
            </a:pPr>
            <a:r>
              <a:rPr lang="en-US" dirty="0"/>
              <a:t>Reproductive and sexual health</a:t>
            </a:r>
            <a:endParaRPr lang="en-US" b="1"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624F7D-C478-4940-820A-C86922CFCE3D}"/>
              </a:ext>
            </a:extLst>
          </p:cNvPr>
          <p:cNvSpPr>
            <a:spLocks noGrp="1"/>
          </p:cNvSpPr>
          <p:nvPr>
            <p:ph type="title"/>
          </p:nvPr>
        </p:nvSpPr>
        <p:spPr/>
        <p:txBody>
          <a:bodyPr/>
          <a:lstStyle/>
          <a:p>
            <a:r>
              <a:rPr lang="en-US" dirty="0"/>
              <a:t>Gender Identity and Sexual Orientation </a:t>
            </a:r>
            <a:r>
              <a:rPr lang="en-US" sz="2400" i="1" dirty="0"/>
              <a:t>(2 of 3)</a:t>
            </a:r>
            <a:endParaRPr lang="en-US" sz="2400" dirty="0"/>
          </a:p>
        </p:txBody>
      </p:sp>
      <p:sp>
        <p:nvSpPr>
          <p:cNvPr id="3" name="Content Placeholder 2">
            <a:extLst>
              <a:ext uri="{FF2B5EF4-FFF2-40B4-BE49-F238E27FC236}">
                <a16:creationId xmlns:a16="http://schemas.microsoft.com/office/drawing/2014/main" id="{DEE47620-27E0-4777-8E9C-E2E8A4053C29}"/>
              </a:ext>
            </a:extLst>
          </p:cNvPr>
          <p:cNvSpPr>
            <a:spLocks noGrp="1"/>
          </p:cNvSpPr>
          <p:nvPr>
            <p:ph idx="1"/>
          </p:nvPr>
        </p:nvSpPr>
        <p:spPr/>
        <p:txBody>
          <a:bodyPr/>
          <a:lstStyle/>
          <a:p>
            <a:r>
              <a:rPr lang="en-US" dirty="0"/>
              <a:t>Sexual orientation is your emotional, romantic, or sexual attraction to other people.</a:t>
            </a:r>
          </a:p>
          <a:p>
            <a:r>
              <a:rPr lang="en-US" dirty="0"/>
              <a:t>May be attracted to:</a:t>
            </a:r>
          </a:p>
          <a:p>
            <a:pPr marL="741363" lvl="2"/>
            <a:r>
              <a:rPr lang="en-US" sz="2400" dirty="0"/>
              <a:t>People of your own sex (gay is the term used by most males and lesbian is the term used by many females)</a:t>
            </a:r>
          </a:p>
          <a:p>
            <a:pPr marL="741363" lvl="2"/>
            <a:r>
              <a:rPr lang="en-US" sz="2400" dirty="0"/>
              <a:t>People of the opposite sex (heterosexual or straight)</a:t>
            </a:r>
          </a:p>
          <a:p>
            <a:pPr marL="741363" lvl="2"/>
            <a:r>
              <a:rPr lang="en-US" sz="2400" dirty="0"/>
              <a:t>People of both sexes (bisexual)</a:t>
            </a:r>
          </a:p>
          <a:p>
            <a:pPr marL="741363" lvl="2"/>
            <a:r>
              <a:rPr lang="en-US" sz="2400" dirty="0"/>
              <a:t>Neither sex (asexual)</a:t>
            </a:r>
          </a:p>
          <a:p>
            <a:pPr marL="228600" lvl="2"/>
            <a:r>
              <a:rPr lang="en-US" sz="2800" dirty="0"/>
              <a:t>Sexual orientation is a natural part of who you are; it is not a choice. </a:t>
            </a:r>
          </a:p>
          <a:p>
            <a:pPr marL="0" lvl="2" indent="0" algn="r">
              <a:buNone/>
            </a:pPr>
            <a:r>
              <a:rPr lang="en-US" sz="1400" i="1" dirty="0"/>
              <a:t>(continued)</a:t>
            </a:r>
          </a:p>
        </p:txBody>
      </p:sp>
    </p:spTree>
    <p:extLst>
      <p:ext uri="{BB962C8B-B14F-4D97-AF65-F5344CB8AC3E}">
        <p14:creationId xmlns:p14="http://schemas.microsoft.com/office/powerpoint/2010/main" val="421201964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624F7D-C478-4940-820A-C86922CFCE3D}"/>
              </a:ext>
            </a:extLst>
          </p:cNvPr>
          <p:cNvSpPr>
            <a:spLocks noGrp="1"/>
          </p:cNvSpPr>
          <p:nvPr>
            <p:ph type="title"/>
          </p:nvPr>
        </p:nvSpPr>
        <p:spPr/>
        <p:txBody>
          <a:bodyPr/>
          <a:lstStyle/>
          <a:p>
            <a:r>
              <a:rPr lang="en-US" dirty="0"/>
              <a:t>Gender Identity and Sexual Orientation </a:t>
            </a:r>
            <a:r>
              <a:rPr lang="en-US" sz="2400" i="1" dirty="0"/>
              <a:t>(3 of 3)</a:t>
            </a:r>
            <a:endParaRPr lang="en-US" sz="2400" dirty="0"/>
          </a:p>
        </p:txBody>
      </p:sp>
      <p:sp>
        <p:nvSpPr>
          <p:cNvPr id="3" name="Content Placeholder 2">
            <a:extLst>
              <a:ext uri="{FF2B5EF4-FFF2-40B4-BE49-F238E27FC236}">
                <a16:creationId xmlns:a16="http://schemas.microsoft.com/office/drawing/2014/main" id="{DEE47620-27E0-4777-8E9C-E2E8A4053C29}"/>
              </a:ext>
            </a:extLst>
          </p:cNvPr>
          <p:cNvSpPr>
            <a:spLocks noGrp="1"/>
          </p:cNvSpPr>
          <p:nvPr>
            <p:ph idx="1"/>
          </p:nvPr>
        </p:nvSpPr>
        <p:spPr>
          <a:xfrm>
            <a:off x="448574" y="1566380"/>
            <a:ext cx="11352362" cy="4168338"/>
          </a:xfrm>
        </p:spPr>
        <p:txBody>
          <a:bodyPr/>
          <a:lstStyle/>
          <a:p>
            <a:r>
              <a:rPr lang="en-US" sz="3000" dirty="0"/>
              <a:t>L</a:t>
            </a:r>
            <a:r>
              <a:rPr lang="en-US" dirty="0"/>
              <a:t>esbian—Woman who is physically, romantically, and emotionally attracted to other women.</a:t>
            </a:r>
          </a:p>
          <a:p>
            <a:r>
              <a:rPr lang="en-US" sz="3000" dirty="0"/>
              <a:t>G</a:t>
            </a:r>
            <a:r>
              <a:rPr lang="en-US" dirty="0"/>
              <a:t>ay—May be a man or woman who is physically, romantically, and emotionally attracted to people of the same sex. </a:t>
            </a:r>
          </a:p>
          <a:p>
            <a:r>
              <a:rPr lang="en-US" sz="3000" dirty="0"/>
              <a:t>B</a:t>
            </a:r>
            <a:r>
              <a:rPr lang="en-US" dirty="0"/>
              <a:t>isexual—Physically, romantically, and emotionally attracted to people of the same sex and people of another sex.</a:t>
            </a:r>
          </a:p>
          <a:p>
            <a:r>
              <a:rPr lang="en-US" sz="3000" dirty="0"/>
              <a:t>T</a:t>
            </a:r>
            <a:r>
              <a:rPr lang="en-US" dirty="0"/>
              <a:t>ransgender—Umbrella term for a person whose gender identity or gender expression is different from their assigned sex.</a:t>
            </a:r>
          </a:p>
          <a:p>
            <a:r>
              <a:rPr lang="en-US" sz="3000" dirty="0"/>
              <a:t>Q</a:t>
            </a:r>
            <a:r>
              <a:rPr lang="en-US" dirty="0"/>
              <a:t>ueer—Used by some people whose sexual orientation is not exclusively heterosexual.  </a:t>
            </a:r>
          </a:p>
        </p:txBody>
      </p:sp>
    </p:spTree>
    <p:extLst>
      <p:ext uri="{BB962C8B-B14F-4D97-AF65-F5344CB8AC3E}">
        <p14:creationId xmlns:p14="http://schemas.microsoft.com/office/powerpoint/2010/main" val="20618530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0C84E8-82FD-40D6-83F8-578E9F140210}"/>
              </a:ext>
            </a:extLst>
          </p:cNvPr>
          <p:cNvSpPr>
            <a:spLocks noGrp="1"/>
          </p:cNvSpPr>
          <p:nvPr>
            <p:ph type="title"/>
          </p:nvPr>
        </p:nvSpPr>
        <p:spPr/>
        <p:txBody>
          <a:bodyPr/>
          <a:lstStyle/>
          <a:p>
            <a:r>
              <a:rPr lang="en-US" dirty="0"/>
              <a:t>LGBTQ Teens</a:t>
            </a:r>
          </a:p>
        </p:txBody>
      </p:sp>
      <p:sp>
        <p:nvSpPr>
          <p:cNvPr id="3" name="Content Placeholder 2">
            <a:extLst>
              <a:ext uri="{FF2B5EF4-FFF2-40B4-BE49-F238E27FC236}">
                <a16:creationId xmlns:a16="http://schemas.microsoft.com/office/drawing/2014/main" id="{5A4663CB-DBB1-471F-96DC-F7ACD0B13B87}"/>
              </a:ext>
            </a:extLst>
          </p:cNvPr>
          <p:cNvSpPr>
            <a:spLocks noGrp="1"/>
          </p:cNvSpPr>
          <p:nvPr>
            <p:ph idx="1"/>
          </p:nvPr>
        </p:nvSpPr>
        <p:spPr/>
        <p:txBody>
          <a:bodyPr/>
          <a:lstStyle/>
          <a:p>
            <a:r>
              <a:rPr lang="en-US" dirty="0"/>
              <a:t>Many teens may struggle to express themselves as they are afraid of being bullied for who they are and who they want to be with. </a:t>
            </a:r>
          </a:p>
          <a:p>
            <a:r>
              <a:rPr lang="en-US" dirty="0"/>
              <a:t>LGBTQ teens may feel they have to hide who they really are from their teachers, family, and friends. </a:t>
            </a:r>
          </a:p>
          <a:p>
            <a:r>
              <a:rPr lang="en-US" dirty="0"/>
              <a:t>There is nothing wrong with LGBTQ teens and they have the same right to date and love who they want to as any other teen does. </a:t>
            </a:r>
          </a:p>
        </p:txBody>
      </p:sp>
    </p:spTree>
    <p:extLst>
      <p:ext uri="{BB962C8B-B14F-4D97-AF65-F5344CB8AC3E}">
        <p14:creationId xmlns:p14="http://schemas.microsoft.com/office/powerpoint/2010/main" val="117303436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74D5B5-7417-45AA-9271-F4BB1C1431F6}"/>
              </a:ext>
            </a:extLst>
          </p:cNvPr>
          <p:cNvSpPr>
            <a:spLocks noGrp="1"/>
          </p:cNvSpPr>
          <p:nvPr>
            <p:ph type="title"/>
          </p:nvPr>
        </p:nvSpPr>
        <p:spPr/>
        <p:txBody>
          <a:bodyPr/>
          <a:lstStyle/>
          <a:p>
            <a:r>
              <a:rPr lang="en-US" dirty="0"/>
              <a:t>Sexual Consent</a:t>
            </a:r>
            <a:endParaRPr lang="en-US" sz="2400" dirty="0"/>
          </a:p>
        </p:txBody>
      </p:sp>
      <p:sp>
        <p:nvSpPr>
          <p:cNvPr id="3" name="Content Placeholder 2">
            <a:extLst>
              <a:ext uri="{FF2B5EF4-FFF2-40B4-BE49-F238E27FC236}">
                <a16:creationId xmlns:a16="http://schemas.microsoft.com/office/drawing/2014/main" id="{D6F48C29-1F74-4B0E-A583-5E0C4E0DD172}"/>
              </a:ext>
            </a:extLst>
          </p:cNvPr>
          <p:cNvSpPr>
            <a:spLocks noGrp="1"/>
          </p:cNvSpPr>
          <p:nvPr>
            <p:ph idx="1"/>
          </p:nvPr>
        </p:nvSpPr>
        <p:spPr>
          <a:xfrm>
            <a:off x="579408" y="1807919"/>
            <a:ext cx="10774392" cy="4168338"/>
          </a:xfrm>
        </p:spPr>
        <p:txBody>
          <a:bodyPr/>
          <a:lstStyle/>
          <a:p>
            <a:r>
              <a:rPr lang="en-US" dirty="0"/>
              <a:t>Consent is an agreement between you and your partner to have physical contact with each other (hug, kiss, hold hands, or touch in any way) which may or may not be sexual. </a:t>
            </a:r>
          </a:p>
          <a:p>
            <a:r>
              <a:rPr lang="en-US" dirty="0"/>
              <a:t>Sexual consent means you actively agree to participate in a sexual activity. </a:t>
            </a:r>
          </a:p>
          <a:p>
            <a:pPr marL="228600" lvl="1"/>
            <a:r>
              <a:rPr lang="en-US" sz="2800" dirty="0"/>
              <a:t>You must get or give sexual consent every time you are sexually active.</a:t>
            </a:r>
          </a:p>
          <a:p>
            <a:pPr marL="228600" lvl="1"/>
            <a:r>
              <a:rPr lang="en-US" sz="2800" dirty="0"/>
              <a:t>When asking for consent if your partner says yes then you have consent. If your partner says no, doesn’t say anything, or says yes but seems hesitant, you don’t have consent. </a:t>
            </a:r>
          </a:p>
          <a:p>
            <a:pPr marL="457200" lvl="1" indent="0" algn="r">
              <a:buNone/>
            </a:pPr>
            <a:endParaRPr lang="en-US" sz="1400" b="0" dirty="0"/>
          </a:p>
        </p:txBody>
      </p:sp>
    </p:spTree>
    <p:extLst>
      <p:ext uri="{BB962C8B-B14F-4D97-AF65-F5344CB8AC3E}">
        <p14:creationId xmlns:p14="http://schemas.microsoft.com/office/powerpoint/2010/main" val="267789419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EBF34-B1F0-4B68-BA4D-55CF29CFE95D}"/>
              </a:ext>
            </a:extLst>
          </p:cNvPr>
          <p:cNvSpPr>
            <a:spLocks noGrp="1"/>
          </p:cNvSpPr>
          <p:nvPr>
            <p:ph type="title"/>
          </p:nvPr>
        </p:nvSpPr>
        <p:spPr/>
        <p:txBody>
          <a:bodyPr/>
          <a:lstStyle/>
          <a:p>
            <a:r>
              <a:rPr lang="en-US" dirty="0"/>
              <a:t>Being Sexually Active</a:t>
            </a:r>
          </a:p>
        </p:txBody>
      </p:sp>
      <p:sp>
        <p:nvSpPr>
          <p:cNvPr id="3" name="Content Placeholder 2">
            <a:extLst>
              <a:ext uri="{FF2B5EF4-FFF2-40B4-BE49-F238E27FC236}">
                <a16:creationId xmlns:a16="http://schemas.microsoft.com/office/drawing/2014/main" id="{7D978316-9CCE-4887-B66F-C1949CDB3B90}"/>
              </a:ext>
            </a:extLst>
          </p:cNvPr>
          <p:cNvSpPr>
            <a:spLocks noGrp="1"/>
          </p:cNvSpPr>
          <p:nvPr>
            <p:ph idx="1"/>
          </p:nvPr>
        </p:nvSpPr>
        <p:spPr/>
        <p:txBody>
          <a:bodyPr/>
          <a:lstStyle/>
          <a:p>
            <a:r>
              <a:rPr lang="en-US" dirty="0"/>
              <a:t>You may explore sex through touching your own body and genitals for sexual pleasure which is known as masturbation. </a:t>
            </a:r>
          </a:p>
          <a:p>
            <a:pPr lvl="1"/>
            <a:r>
              <a:rPr lang="en-US" dirty="0"/>
              <a:t>Masturbation is perfectly normal and is a safe alternative to other types of sex. </a:t>
            </a:r>
          </a:p>
          <a:p>
            <a:pPr marL="228600" lvl="1"/>
            <a:r>
              <a:rPr lang="en-US" sz="2800" dirty="0"/>
              <a:t>You may be internally and/or externally influenced to be or to not be sexually active. </a:t>
            </a:r>
          </a:p>
          <a:p>
            <a:pPr marL="228600" lvl="1"/>
            <a:r>
              <a:rPr lang="en-US" sz="2800" dirty="0"/>
              <a:t>There are physical, social, and emotional risks and consequences to being sexually active as a teen. </a:t>
            </a:r>
          </a:p>
        </p:txBody>
      </p:sp>
    </p:spTree>
    <p:extLst>
      <p:ext uri="{BB962C8B-B14F-4D97-AF65-F5344CB8AC3E}">
        <p14:creationId xmlns:p14="http://schemas.microsoft.com/office/powerpoint/2010/main" val="33579690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90D596-4152-45E2-9743-80A91281D4C6}"/>
              </a:ext>
            </a:extLst>
          </p:cNvPr>
          <p:cNvSpPr>
            <a:spLocks noGrp="1"/>
          </p:cNvSpPr>
          <p:nvPr>
            <p:ph type="title"/>
          </p:nvPr>
        </p:nvSpPr>
        <p:spPr/>
        <p:txBody>
          <a:bodyPr/>
          <a:lstStyle/>
          <a:p>
            <a:r>
              <a:rPr lang="en-US" dirty="0"/>
              <a:t>Write About It</a:t>
            </a:r>
          </a:p>
        </p:txBody>
      </p:sp>
      <p:sp>
        <p:nvSpPr>
          <p:cNvPr id="3" name="Content Placeholder 2">
            <a:extLst>
              <a:ext uri="{FF2B5EF4-FFF2-40B4-BE49-F238E27FC236}">
                <a16:creationId xmlns:a16="http://schemas.microsoft.com/office/drawing/2014/main" id="{162CE0AD-85AF-4C99-844F-F91AC664246A}"/>
              </a:ext>
            </a:extLst>
          </p:cNvPr>
          <p:cNvSpPr>
            <a:spLocks noGrp="1"/>
          </p:cNvSpPr>
          <p:nvPr>
            <p:ph idx="1"/>
          </p:nvPr>
        </p:nvSpPr>
        <p:spPr/>
        <p:txBody>
          <a:bodyPr/>
          <a:lstStyle/>
          <a:p>
            <a:r>
              <a:rPr lang="en-US" dirty="0"/>
              <a:t>What would your reaction be if your best friend told you they were gay, lesbian, or transgender?</a:t>
            </a:r>
          </a:p>
          <a:p>
            <a:r>
              <a:rPr lang="en-US" dirty="0"/>
              <a:t>Would it matter to you?</a:t>
            </a:r>
          </a:p>
          <a:p>
            <a:r>
              <a:rPr lang="en-US" dirty="0"/>
              <a:t>Would it change anything between you and your best friend? Why or why not?</a:t>
            </a:r>
          </a:p>
        </p:txBody>
      </p:sp>
    </p:spTree>
    <p:extLst>
      <p:ext uri="{BB962C8B-B14F-4D97-AF65-F5344CB8AC3E}">
        <p14:creationId xmlns:p14="http://schemas.microsoft.com/office/powerpoint/2010/main" val="134033625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C14B23-536A-40E0-9DBC-CA57CD01F6C2}"/>
              </a:ext>
            </a:extLst>
          </p:cNvPr>
          <p:cNvSpPr>
            <a:spLocks noGrp="1"/>
          </p:cNvSpPr>
          <p:nvPr>
            <p:ph type="title"/>
          </p:nvPr>
        </p:nvSpPr>
        <p:spPr/>
        <p:txBody>
          <a:bodyPr/>
          <a:lstStyle/>
          <a:p>
            <a:r>
              <a:rPr lang="en-US" dirty="0"/>
              <a:t>Adolescence and Change</a:t>
            </a:r>
          </a:p>
        </p:txBody>
      </p:sp>
      <p:sp>
        <p:nvSpPr>
          <p:cNvPr id="3" name="Content Placeholder 2">
            <a:extLst>
              <a:ext uri="{FF2B5EF4-FFF2-40B4-BE49-F238E27FC236}">
                <a16:creationId xmlns:a16="http://schemas.microsoft.com/office/drawing/2014/main" id="{7E4B291D-F9B8-4028-897A-7C0EB4AD90A8}"/>
              </a:ext>
            </a:extLst>
          </p:cNvPr>
          <p:cNvSpPr>
            <a:spLocks noGrp="1"/>
          </p:cNvSpPr>
          <p:nvPr>
            <p:ph idx="1"/>
          </p:nvPr>
        </p:nvSpPr>
        <p:spPr/>
        <p:txBody>
          <a:bodyPr/>
          <a:lstStyle/>
          <a:p>
            <a:r>
              <a:rPr lang="en-US" dirty="0"/>
              <a:t>Adolescence is the time between being a child and being an adult. </a:t>
            </a:r>
          </a:p>
          <a:p>
            <a:pPr lvl="1"/>
            <a:r>
              <a:rPr lang="en-US" dirty="0"/>
              <a:t>Usually between the ages of 10 and 19.</a:t>
            </a:r>
          </a:p>
          <a:p>
            <a:pPr marL="0" lvl="1" indent="0">
              <a:buNone/>
            </a:pPr>
            <a:endParaRPr lang="en-US" sz="2800" dirty="0"/>
          </a:p>
          <a:p>
            <a:pPr marL="223838" lvl="1" indent="-223838"/>
            <a:r>
              <a:rPr lang="en-US" sz="2800" dirty="0"/>
              <a:t>Puberty is the time when your body undergoes sexual development.</a:t>
            </a:r>
          </a:p>
          <a:p>
            <a:pPr lvl="1"/>
            <a:endParaRPr lang="en-US" dirty="0"/>
          </a:p>
          <a:p>
            <a:pPr marL="457200" lvl="1" indent="0">
              <a:buNone/>
            </a:pPr>
            <a:endParaRPr lang="en-US" dirty="0"/>
          </a:p>
          <a:p>
            <a:pPr marL="0" indent="0">
              <a:buNone/>
            </a:pPr>
            <a:endParaRPr lang="en-US" dirty="0"/>
          </a:p>
        </p:txBody>
      </p:sp>
    </p:spTree>
    <p:extLst>
      <p:ext uri="{BB962C8B-B14F-4D97-AF65-F5344CB8AC3E}">
        <p14:creationId xmlns:p14="http://schemas.microsoft.com/office/powerpoint/2010/main" val="151301781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4CB985-89C2-4A48-B353-2896AD5EF6EE}"/>
              </a:ext>
            </a:extLst>
          </p:cNvPr>
          <p:cNvSpPr>
            <a:spLocks noGrp="1"/>
          </p:cNvSpPr>
          <p:nvPr>
            <p:ph type="title"/>
          </p:nvPr>
        </p:nvSpPr>
        <p:spPr/>
        <p:txBody>
          <a:bodyPr/>
          <a:lstStyle/>
          <a:p>
            <a:r>
              <a:rPr lang="en-US" dirty="0"/>
              <a:t>Social Changes in Adolescence</a:t>
            </a:r>
          </a:p>
        </p:txBody>
      </p:sp>
      <p:sp>
        <p:nvSpPr>
          <p:cNvPr id="3" name="Content Placeholder 2">
            <a:extLst>
              <a:ext uri="{FF2B5EF4-FFF2-40B4-BE49-F238E27FC236}">
                <a16:creationId xmlns:a16="http://schemas.microsoft.com/office/drawing/2014/main" id="{CE5A971A-012C-4943-BAAC-82814B98CD5A}"/>
              </a:ext>
            </a:extLst>
          </p:cNvPr>
          <p:cNvSpPr>
            <a:spLocks noGrp="1"/>
          </p:cNvSpPr>
          <p:nvPr>
            <p:ph idx="1"/>
          </p:nvPr>
        </p:nvSpPr>
        <p:spPr>
          <a:xfrm>
            <a:off x="586595" y="1807919"/>
            <a:ext cx="10990053" cy="4168338"/>
          </a:xfrm>
        </p:spPr>
        <p:txBody>
          <a:bodyPr/>
          <a:lstStyle/>
          <a:p>
            <a:r>
              <a:rPr lang="en-US" dirty="0"/>
              <a:t>Friends become more important to you and may have a greater influence over the decisions you make. </a:t>
            </a:r>
          </a:p>
          <a:p>
            <a:r>
              <a:rPr lang="en-US" dirty="0"/>
              <a:t>Friends’ social influences may be positive or negative.</a:t>
            </a:r>
          </a:p>
          <a:p>
            <a:pPr lvl="1"/>
            <a:r>
              <a:rPr lang="en-US" dirty="0"/>
              <a:t>Can result in peer pressure. </a:t>
            </a:r>
          </a:p>
          <a:p>
            <a:pPr marL="293688" lvl="1"/>
            <a:r>
              <a:rPr lang="en-US" sz="2800" dirty="0"/>
              <a:t>Changes involve more independence from your family. </a:t>
            </a:r>
          </a:p>
          <a:p>
            <a:pPr marL="293688" lvl="1"/>
            <a:r>
              <a:rPr lang="en-US" sz="2800" dirty="0"/>
              <a:t>You are responsible for your own decisions, actions, and consequences. </a:t>
            </a:r>
          </a:p>
          <a:p>
            <a:endParaRPr lang="en-US" dirty="0"/>
          </a:p>
        </p:txBody>
      </p:sp>
    </p:spTree>
    <p:extLst>
      <p:ext uri="{BB962C8B-B14F-4D97-AF65-F5344CB8AC3E}">
        <p14:creationId xmlns:p14="http://schemas.microsoft.com/office/powerpoint/2010/main" val="256581537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455730-AC8F-4BF2-816A-D990FBE9577B}"/>
              </a:ext>
            </a:extLst>
          </p:cNvPr>
          <p:cNvSpPr>
            <a:spLocks noGrp="1"/>
          </p:cNvSpPr>
          <p:nvPr>
            <p:ph type="title"/>
          </p:nvPr>
        </p:nvSpPr>
        <p:spPr/>
        <p:txBody>
          <a:bodyPr/>
          <a:lstStyle/>
          <a:p>
            <a:r>
              <a:rPr lang="en-US" dirty="0"/>
              <a:t>Emotional Changes in Adolescence</a:t>
            </a:r>
          </a:p>
        </p:txBody>
      </p:sp>
      <p:sp>
        <p:nvSpPr>
          <p:cNvPr id="3" name="Content Placeholder 2">
            <a:extLst>
              <a:ext uri="{FF2B5EF4-FFF2-40B4-BE49-F238E27FC236}">
                <a16:creationId xmlns:a16="http://schemas.microsoft.com/office/drawing/2014/main" id="{3F2F1257-26E8-4829-A95C-3C93B81E7616}"/>
              </a:ext>
            </a:extLst>
          </p:cNvPr>
          <p:cNvSpPr>
            <a:spLocks noGrp="1"/>
          </p:cNvSpPr>
          <p:nvPr>
            <p:ph idx="1"/>
          </p:nvPr>
        </p:nvSpPr>
        <p:spPr/>
        <p:txBody>
          <a:bodyPr/>
          <a:lstStyle/>
          <a:p>
            <a:r>
              <a:rPr lang="en-US" dirty="0"/>
              <a:t>Intense moods and emotions during puberty can cause conflict with you and your friends and family members. </a:t>
            </a:r>
          </a:p>
          <a:p>
            <a:r>
              <a:rPr lang="en-US" dirty="0"/>
              <a:t>Decision-making skills are still developing. Work on thinking through decisions, rather than just acting. </a:t>
            </a:r>
          </a:p>
        </p:txBody>
      </p:sp>
    </p:spTree>
    <p:extLst>
      <p:ext uri="{BB962C8B-B14F-4D97-AF65-F5344CB8AC3E}">
        <p14:creationId xmlns:p14="http://schemas.microsoft.com/office/powerpoint/2010/main" val="168748378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23C8F0-5652-42F5-8CC6-16BF2E58F308}"/>
              </a:ext>
            </a:extLst>
          </p:cNvPr>
          <p:cNvSpPr>
            <a:spLocks noGrp="1"/>
          </p:cNvSpPr>
          <p:nvPr>
            <p:ph type="title"/>
          </p:nvPr>
        </p:nvSpPr>
        <p:spPr/>
        <p:txBody>
          <a:bodyPr/>
          <a:lstStyle/>
          <a:p>
            <a:r>
              <a:rPr lang="en-US" dirty="0"/>
              <a:t>Physical Changes in Adolescence</a:t>
            </a:r>
          </a:p>
        </p:txBody>
      </p:sp>
      <p:sp>
        <p:nvSpPr>
          <p:cNvPr id="3" name="Content Placeholder 2">
            <a:extLst>
              <a:ext uri="{FF2B5EF4-FFF2-40B4-BE49-F238E27FC236}">
                <a16:creationId xmlns:a16="http://schemas.microsoft.com/office/drawing/2014/main" id="{DDAD358B-65E0-4A19-9AAF-CD078727E15E}"/>
              </a:ext>
            </a:extLst>
          </p:cNvPr>
          <p:cNvSpPr>
            <a:spLocks noGrp="1"/>
          </p:cNvSpPr>
          <p:nvPr>
            <p:ph idx="1"/>
          </p:nvPr>
        </p:nvSpPr>
        <p:spPr/>
        <p:txBody>
          <a:bodyPr/>
          <a:lstStyle/>
          <a:p>
            <a:r>
              <a:rPr lang="en-US" dirty="0"/>
              <a:t>Puberty usually begins between the ages of 10 to 14.</a:t>
            </a:r>
            <a:endParaRPr lang="en-US" sz="2800" dirty="0"/>
          </a:p>
          <a:p>
            <a:pPr marL="228600" lvl="1"/>
            <a:endParaRPr lang="en-US" sz="2800" dirty="0"/>
          </a:p>
          <a:p>
            <a:pPr marL="228600" lvl="1"/>
            <a:r>
              <a:rPr lang="en-US" sz="2800" dirty="0"/>
              <a:t>Females experience hips widening, breasts developing, and menstruation.</a:t>
            </a:r>
          </a:p>
          <a:p>
            <a:pPr marL="228600" lvl="1"/>
            <a:endParaRPr lang="en-US" sz="2800" dirty="0"/>
          </a:p>
          <a:p>
            <a:pPr marL="228600" lvl="1"/>
            <a:r>
              <a:rPr lang="en-US" sz="2800" dirty="0"/>
              <a:t>Males experience shoulders broadening, voice deepening, and penis and testicles growing. </a:t>
            </a:r>
          </a:p>
        </p:txBody>
      </p:sp>
    </p:spTree>
    <p:extLst>
      <p:ext uri="{BB962C8B-B14F-4D97-AF65-F5344CB8AC3E}">
        <p14:creationId xmlns:p14="http://schemas.microsoft.com/office/powerpoint/2010/main" val="148166619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ED3C84-6951-456A-976A-58EB3AF26035}"/>
              </a:ext>
            </a:extLst>
          </p:cNvPr>
          <p:cNvSpPr>
            <a:spLocks noGrp="1"/>
          </p:cNvSpPr>
          <p:nvPr>
            <p:ph type="title"/>
          </p:nvPr>
        </p:nvSpPr>
        <p:spPr/>
        <p:txBody>
          <a:bodyPr/>
          <a:lstStyle/>
          <a:p>
            <a:r>
              <a:rPr lang="en-US" dirty="0"/>
              <a:t>Sex and Sexuality</a:t>
            </a:r>
          </a:p>
        </p:txBody>
      </p:sp>
      <p:sp>
        <p:nvSpPr>
          <p:cNvPr id="3" name="Content Placeholder 2">
            <a:extLst>
              <a:ext uri="{FF2B5EF4-FFF2-40B4-BE49-F238E27FC236}">
                <a16:creationId xmlns:a16="http://schemas.microsoft.com/office/drawing/2014/main" id="{AF165AD7-82D3-4A6E-A3AD-89AA66E1237C}"/>
              </a:ext>
            </a:extLst>
          </p:cNvPr>
          <p:cNvSpPr>
            <a:spLocks noGrp="1"/>
          </p:cNvSpPr>
          <p:nvPr>
            <p:ph idx="1"/>
          </p:nvPr>
        </p:nvSpPr>
        <p:spPr>
          <a:xfrm>
            <a:off x="655607" y="1807919"/>
            <a:ext cx="11007305" cy="4168338"/>
          </a:xfrm>
        </p:spPr>
        <p:txBody>
          <a:bodyPr/>
          <a:lstStyle/>
          <a:p>
            <a:r>
              <a:rPr lang="en-US" dirty="0"/>
              <a:t>Sex refers to the biological factors, primarily your reproductive system, that makes you male, female, or intersex at birth. </a:t>
            </a:r>
          </a:p>
          <a:p>
            <a:r>
              <a:rPr lang="en-US" dirty="0"/>
              <a:t>Gender nonbinary describes people who do not identify exclusively as either male or female. </a:t>
            </a:r>
          </a:p>
          <a:p>
            <a:r>
              <a:rPr lang="en-US" dirty="0"/>
              <a:t>Sexuality refers to your feelings, thoughts, gender, gender identity, biological sex, sexual orientation, and sexual experiences. It is also about how you look, feel, and act as well as how others treat you.  </a:t>
            </a:r>
          </a:p>
        </p:txBody>
      </p:sp>
    </p:spTree>
    <p:extLst>
      <p:ext uri="{BB962C8B-B14F-4D97-AF65-F5344CB8AC3E}">
        <p14:creationId xmlns:p14="http://schemas.microsoft.com/office/powerpoint/2010/main" val="192294980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85675C4-43A2-45AC-969E-9E83D1D2F72A}"/>
              </a:ext>
            </a:extLst>
          </p:cNvPr>
          <p:cNvSpPr>
            <a:spLocks noGrp="1"/>
          </p:cNvSpPr>
          <p:nvPr>
            <p:ph type="title"/>
          </p:nvPr>
        </p:nvSpPr>
        <p:spPr/>
        <p:txBody>
          <a:bodyPr/>
          <a:lstStyle/>
          <a:p>
            <a:r>
              <a:rPr lang="en-US" dirty="0"/>
              <a:t>Gender and Gender Expression</a:t>
            </a:r>
          </a:p>
        </p:txBody>
      </p:sp>
      <p:sp>
        <p:nvSpPr>
          <p:cNvPr id="3" name="Content Placeholder 2">
            <a:extLst>
              <a:ext uri="{FF2B5EF4-FFF2-40B4-BE49-F238E27FC236}">
                <a16:creationId xmlns:a16="http://schemas.microsoft.com/office/drawing/2014/main" id="{E7F8F273-4877-4B71-9A46-D5CDD06D133A}"/>
              </a:ext>
            </a:extLst>
          </p:cNvPr>
          <p:cNvSpPr>
            <a:spLocks noGrp="1"/>
          </p:cNvSpPr>
          <p:nvPr>
            <p:ph idx="1"/>
          </p:nvPr>
        </p:nvSpPr>
        <p:spPr/>
        <p:txBody>
          <a:bodyPr/>
          <a:lstStyle/>
          <a:p>
            <a:r>
              <a:rPr lang="en-US" dirty="0"/>
              <a:t>Gender—The social norms related to how you are expected to act, careers you should have, and roles and expectations of you based on your assigned sex. </a:t>
            </a:r>
          </a:p>
          <a:p>
            <a:r>
              <a:rPr lang="en-US" dirty="0"/>
              <a:t>Gender expression—The expression of gender through self-presentation and behavior; often through physical appearance.</a:t>
            </a:r>
          </a:p>
          <a:p>
            <a:r>
              <a:rPr lang="en-US" dirty="0"/>
              <a:t>Gender roles—Expectations about how you should act; what you should wear; your mannerisms; type of job you should have; and many other expectations based on your sex. </a:t>
            </a:r>
          </a:p>
        </p:txBody>
      </p:sp>
    </p:spTree>
    <p:extLst>
      <p:ext uri="{BB962C8B-B14F-4D97-AF65-F5344CB8AC3E}">
        <p14:creationId xmlns:p14="http://schemas.microsoft.com/office/powerpoint/2010/main" val="137710066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60F7B4-6083-465A-B8DA-1460E9773D26}"/>
              </a:ext>
            </a:extLst>
          </p:cNvPr>
          <p:cNvSpPr>
            <a:spLocks noGrp="1"/>
          </p:cNvSpPr>
          <p:nvPr>
            <p:ph type="title"/>
          </p:nvPr>
        </p:nvSpPr>
        <p:spPr/>
        <p:txBody>
          <a:bodyPr/>
          <a:lstStyle/>
          <a:p>
            <a:r>
              <a:rPr lang="en-US" dirty="0"/>
              <a:t>Gender Identity and Sexual Orientation </a:t>
            </a:r>
            <a:r>
              <a:rPr lang="en-US" sz="2400" i="1" dirty="0"/>
              <a:t>(1 of 3)</a:t>
            </a:r>
            <a:endParaRPr lang="en-US" sz="2400" dirty="0"/>
          </a:p>
        </p:txBody>
      </p:sp>
      <p:sp>
        <p:nvSpPr>
          <p:cNvPr id="3" name="Content Placeholder 2">
            <a:extLst>
              <a:ext uri="{FF2B5EF4-FFF2-40B4-BE49-F238E27FC236}">
                <a16:creationId xmlns:a16="http://schemas.microsoft.com/office/drawing/2014/main" id="{4EEF6E7E-DFA8-4700-ABEE-9695DA4D320F}"/>
              </a:ext>
            </a:extLst>
          </p:cNvPr>
          <p:cNvSpPr>
            <a:spLocks noGrp="1"/>
          </p:cNvSpPr>
          <p:nvPr>
            <p:ph idx="1"/>
          </p:nvPr>
        </p:nvSpPr>
        <p:spPr/>
        <p:txBody>
          <a:bodyPr/>
          <a:lstStyle/>
          <a:p>
            <a:r>
              <a:rPr lang="en-US" dirty="0"/>
              <a:t>Gender identity is how you see yourself and what you call yourself. </a:t>
            </a:r>
          </a:p>
          <a:p>
            <a:r>
              <a:rPr lang="en-US" dirty="0"/>
              <a:t>Your identity may be the same as your assigned sex, or it may be different. May be as a man, woman, both, or neither. </a:t>
            </a:r>
          </a:p>
          <a:p>
            <a:pPr marL="228600" lvl="1"/>
            <a:r>
              <a:rPr lang="en-US" sz="2800" dirty="0"/>
              <a:t>Other terms to describe gender may include:</a:t>
            </a:r>
          </a:p>
          <a:p>
            <a:pPr marL="685800" lvl="2"/>
            <a:r>
              <a:rPr lang="en-US" sz="2400" dirty="0"/>
              <a:t>Cisgender—assigned sex is the gender they identify with.</a:t>
            </a:r>
          </a:p>
          <a:p>
            <a:pPr marL="685800" lvl="2"/>
            <a:r>
              <a:rPr lang="en-US" sz="2400" dirty="0"/>
              <a:t>Gender nonbinary—do not identify exclusively as male or female.</a:t>
            </a:r>
          </a:p>
          <a:p>
            <a:pPr marL="685800" lvl="2"/>
            <a:r>
              <a:rPr lang="en-US" sz="2400" dirty="0"/>
              <a:t>Gender nonconforming—physical appearance or behaviors do not align with the societal expectations of their gender. </a:t>
            </a:r>
          </a:p>
          <a:p>
            <a:pPr marL="685800" lvl="2"/>
            <a:endParaRPr lang="en-US" sz="2400" dirty="0"/>
          </a:p>
          <a:p>
            <a:pPr marL="0" lvl="1" indent="0" algn="r">
              <a:buNone/>
            </a:pPr>
            <a:r>
              <a:rPr lang="en-US" sz="1400" b="0" i="1" dirty="0"/>
              <a:t>(continued)</a:t>
            </a:r>
          </a:p>
        </p:txBody>
      </p:sp>
    </p:spTree>
    <p:extLst>
      <p:ext uri="{BB962C8B-B14F-4D97-AF65-F5344CB8AC3E}">
        <p14:creationId xmlns:p14="http://schemas.microsoft.com/office/powerpoint/2010/main" val="1156036163"/>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MMPROD_UIDATA" val="&lt;database version=&quot;10.0&quot;&gt;&lt;object type=&quot;1&quot; unique_id=&quot;10001&quot;&gt;&lt;object type=&quot;2&quot; unique_id=&quot;10002&quot;&gt;&lt;object type=&quot;3&quot; unique_id=&quot;10003&quot;&gt;&lt;property id=&quot;20148&quot; value=&quot;5&quot;/&gt;&lt;property id=&quot;20300&quot; value=&quot;Slide 1&quot;/&gt;&lt;property id=&quot;20307&quot; value=&quot;270&quot;/&gt;&lt;/object&gt;&lt;object type=&quot;3&quot; unique_id=&quot;10004&quot;&gt;&lt;property id=&quot;20148&quot; value=&quot;5&quot;/&gt;&lt;property id=&quot;20300&quot; value=&quot;Slide 2&quot;/&gt;&lt;property id=&quot;20307&quot; value=&quot;269&quot;/&gt;&lt;/object&gt;&lt;/object&gt;&lt;object type=&quot;8&quot; unique_id=&quot;10008&quot;&gt;&lt;/object&gt;&lt;/object&gt;&lt;/database&gt;"/>
  <p:tag name="MMPROD_NEXTUNIQUEID" val="10009"/>
  <p:tag name="SECTOMILLISECCONVERTED" val="1"/>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Franklin Gothic">
      <a:majorFont>
        <a:latin typeface="Franklin Gothic Medium" panose="020B0603020102020204"/>
        <a:ea typeface=""/>
        <a:cs typeface=""/>
        <a:font script="Jpan" typeface="HG創英角ｺﾞｼｯｸUB"/>
        <a:font script="Hang" typeface="돋움"/>
        <a:font script="Hans" typeface="隶书"/>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Franklin Gothic Book" panose="020B0503020102020204"/>
        <a:ea typeface=""/>
        <a:cs typeface=""/>
        <a:font script="Jpan" typeface="HGｺﾞｼｯｸE"/>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8893</TotalTime>
  <Words>960</Words>
  <Application>Microsoft Office PowerPoint</Application>
  <PresentationFormat>Widescreen</PresentationFormat>
  <Paragraphs>73</Paragraphs>
  <Slides>14</Slides>
  <Notes>0</Notes>
  <HiddenSlides>0</HiddenSlides>
  <MMClips>0</MMClips>
  <ScaleCrop>false</ScaleCrop>
  <HeadingPairs>
    <vt:vector size="6" baseType="variant">
      <vt:variant>
        <vt:lpstr>Fonts Used</vt:lpstr>
      </vt:variant>
      <vt:variant>
        <vt:i4>9</vt:i4>
      </vt:variant>
      <vt:variant>
        <vt:lpstr>Theme</vt:lpstr>
      </vt:variant>
      <vt:variant>
        <vt:i4>2</vt:i4>
      </vt:variant>
      <vt:variant>
        <vt:lpstr>Slide Titles</vt:lpstr>
      </vt:variant>
      <vt:variant>
        <vt:i4>14</vt:i4>
      </vt:variant>
    </vt:vector>
  </HeadingPairs>
  <TitlesOfParts>
    <vt:vector size="25" baseType="lpstr">
      <vt:lpstr>Arial</vt:lpstr>
      <vt:lpstr>Calibri</vt:lpstr>
      <vt:lpstr>Calibri Light</vt:lpstr>
      <vt:lpstr>Franklin Gothic Book</vt:lpstr>
      <vt:lpstr>Franklin Gothic Medium</vt:lpstr>
      <vt:lpstr>Helvetica</vt:lpstr>
      <vt:lpstr>Helvetica Bold</vt:lpstr>
      <vt:lpstr>Helvetica Neue</vt:lpstr>
      <vt:lpstr>Helvetica Neue Condensed</vt:lpstr>
      <vt:lpstr>Office Theme</vt:lpstr>
      <vt:lpstr>Custom Design</vt:lpstr>
      <vt:lpstr>Lesson 1 changes in adolescence</vt:lpstr>
      <vt:lpstr>Write About It</vt:lpstr>
      <vt:lpstr>Adolescence and Change</vt:lpstr>
      <vt:lpstr>Social Changes in Adolescence</vt:lpstr>
      <vt:lpstr>Emotional Changes in Adolescence</vt:lpstr>
      <vt:lpstr>Physical Changes in Adolescence</vt:lpstr>
      <vt:lpstr>Sex and Sexuality</vt:lpstr>
      <vt:lpstr>Gender and Gender Expression</vt:lpstr>
      <vt:lpstr>Gender Identity and Sexual Orientation (1 of 3)</vt:lpstr>
      <vt:lpstr>Gender Identity and Sexual Orientation (2 of 3)</vt:lpstr>
      <vt:lpstr>Gender Identity and Sexual Orientation (3 of 3)</vt:lpstr>
      <vt:lpstr>LGBTQ Teens</vt:lpstr>
      <vt:lpstr>Sexual Consent</vt:lpstr>
      <vt:lpstr>Being Sexually Active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PHYSICAL AGING</dc:title>
  <dc:creator>Microsoft Office User</dc:creator>
  <cp:lastModifiedBy>Melissa Feld</cp:lastModifiedBy>
  <cp:revision>379</cp:revision>
  <cp:lastPrinted>2017-03-14T16:50:08Z</cp:lastPrinted>
  <dcterms:created xsi:type="dcterms:W3CDTF">2017-03-14T15:11:25Z</dcterms:created>
  <dcterms:modified xsi:type="dcterms:W3CDTF">2021-03-15T14:23:25Z</dcterms:modified>
</cp:coreProperties>
</file>