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281" r:id="rId3"/>
    <p:sldId id="319" r:id="rId4"/>
    <p:sldId id="316" r:id="rId5"/>
    <p:sldId id="315" r:id="rId6"/>
    <p:sldId id="332" r:id="rId7"/>
    <p:sldId id="320" r:id="rId8"/>
    <p:sldId id="321" r:id="rId9"/>
    <p:sldId id="331" r:id="rId10"/>
    <p:sldId id="322" r:id="rId11"/>
    <p:sldId id="323" r:id="rId12"/>
    <p:sldId id="32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27B979-CBD1-C084-39A3-23D4E6E86CE8}" name="Bethany Bentley" initials="BB" userId="S::bethanyb@hkusa.com::7e5e2462-2f29-4ab1-a65c-bb0dd0f3a61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12" autoAdjust="0"/>
  </p:normalViewPr>
  <p:slideViewPr>
    <p:cSldViewPr snapToGrid="0">
      <p:cViewPr varScale="1">
        <p:scale>
          <a:sx n="104" d="100"/>
          <a:sy n="104" d="100"/>
        </p:scale>
        <p:origin x="102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6" d="100"/>
        <a:sy n="196" d="100"/>
      </p:scale>
      <p:origin x="0" y="-47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3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cove.video/3p3Yoe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Abstinence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Live Well: Reproductive and Sexual Health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Click on the link to view the video associated with this lesson: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https://bcove.video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  <a:hlinkClick r:id="rId2"/>
              </a:rPr>
              <a:t>/3p3Yoe1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3F403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10F59-D96B-3466-00D9-F9258A5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Consequences of Teen Pregnancy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84C6-EEB9-8F63-0AEA-9B7EDCB84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577"/>
            <a:ext cx="7886700" cy="42593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Day-to-day care </a:t>
            </a:r>
          </a:p>
          <a:p>
            <a:r>
              <a:rPr lang="en-US" dirty="0">
                <a:cs typeface="Arial"/>
              </a:rPr>
              <a:t>Money </a:t>
            </a:r>
          </a:p>
          <a:p>
            <a:r>
              <a:rPr lang="en-US" dirty="0">
                <a:cs typeface="Arial"/>
              </a:rPr>
              <a:t>Social relationships with friends </a:t>
            </a:r>
          </a:p>
          <a:p>
            <a:r>
              <a:rPr lang="en-US" dirty="0">
                <a:cs typeface="Arial"/>
              </a:rPr>
              <a:t>Your own emotions </a:t>
            </a:r>
          </a:p>
        </p:txBody>
      </p:sp>
    </p:spTree>
    <p:extLst>
      <p:ext uri="{BB962C8B-B14F-4D97-AF65-F5344CB8AC3E}">
        <p14:creationId xmlns:p14="http://schemas.microsoft.com/office/powerpoint/2010/main" val="575880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E6F9-5132-4358-A0A6-13FE1D091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Benefits of Being an Adult Before Becoming a Parent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BADA-881E-A224-7E2D-418E8BD59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209"/>
            <a:ext cx="7886700" cy="42327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 more established career </a:t>
            </a:r>
          </a:p>
          <a:p>
            <a:r>
              <a:rPr lang="en-US" dirty="0">
                <a:cs typeface="Arial"/>
              </a:rPr>
              <a:t>Less debt and better off family financials </a:t>
            </a:r>
          </a:p>
          <a:p>
            <a:r>
              <a:rPr lang="en-US" dirty="0">
                <a:cs typeface="Arial"/>
              </a:rPr>
              <a:t>Tendency to have more patience </a:t>
            </a:r>
          </a:p>
        </p:txBody>
      </p:sp>
    </p:spTree>
    <p:extLst>
      <p:ext uri="{BB962C8B-B14F-4D97-AF65-F5344CB8AC3E}">
        <p14:creationId xmlns:p14="http://schemas.microsoft.com/office/powerpoint/2010/main" val="1791347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50F2-67D9-9CBC-079B-42E1BD02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A055A-8FE8-C2BD-F858-926768210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As you become involved in relationships, you may face pressure to become sexually active. 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Using the five steps of the decision-making process, explain how to safely and effectively </a:t>
            </a:r>
            <a:r>
              <a:rPr lang="en-US">
                <a:solidFill>
                  <a:schemeClr val="tx1"/>
                </a:solidFill>
                <a:cs typeface="Arial"/>
              </a:rPr>
              <a:t>stay abstinent. 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7055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08A9D229-FDDA-0742-9B1E-E35214C5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Write About It</a:t>
            </a:r>
            <a:endParaRPr lang="en-US" dirty="0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1DEAF473-9E74-1446-829C-B0D21D930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/>
              <a:buChar char="•"/>
            </a:pPr>
            <a:r>
              <a:rPr lang="en-US" dirty="0">
                <a:solidFill>
                  <a:schemeClr val="tx1"/>
                </a:solidFill>
              </a:rPr>
              <a:t>List three examples of boundaries you would set in a romantic relationship.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313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9138B-7112-FCC8-DC6E-7E1329365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90AF-8344-2AA1-0B41-0C6E4993D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explain three benefits of abstinence? </a:t>
            </a: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analyze your physical intimacy boundaries of what you will and will not do in a relationship? </a:t>
            </a:r>
          </a:p>
          <a:p>
            <a:pPr>
              <a:buFont typeface="Arial"/>
              <a:buChar char="•"/>
            </a:pP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specify</a:t>
            </a:r>
            <a:r>
              <a:rPr lang="en-US" dirty="0">
                <a:ea typeface="+mn-lt"/>
                <a:cs typeface="+mn-lt"/>
              </a:rPr>
              <a:t> at least three challenges of being a teen parent? </a:t>
            </a:r>
          </a:p>
          <a:p>
            <a:pPr marL="0" indent="0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8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F527-4E9F-4958-9105-657C0EEA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a typeface="+mj-lt"/>
                <a:cs typeface="+mj-lt"/>
              </a:rPr>
              <a:t>Abstinence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4832-7D21-4464-98B2-B4212A07C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en-US" sz="2800" b="1" dirty="0">
                <a:solidFill>
                  <a:schemeClr val="tx1"/>
                </a:solidFill>
              </a:rPr>
              <a:t>Abstinence</a:t>
            </a:r>
            <a:r>
              <a:rPr lang="en-US" altLang="en-US" sz="2800" dirty="0">
                <a:solidFill>
                  <a:schemeClr val="tx1"/>
                </a:solidFill>
              </a:rPr>
              <a:t> means refraining from any type of sexual</a:t>
            </a:r>
            <a:r>
              <a:rPr lang="en-US" altLang="en-US" dirty="0">
                <a:solidFill>
                  <a:schemeClr val="tx1"/>
                </a:solidFill>
              </a:rPr>
              <a:t> activity. </a:t>
            </a:r>
          </a:p>
          <a:p>
            <a:r>
              <a:rPr lang="en-US" altLang="en-US" dirty="0">
                <a:solidFill>
                  <a:schemeClr val="tx1"/>
                </a:solidFill>
                <a:cs typeface="Arial"/>
              </a:rPr>
              <a:t>Abstinence is 100% effective in protecting against pregnancy and </a:t>
            </a:r>
            <a:r>
              <a:rPr lang="en-US" altLang="en-US" b="1" dirty="0">
                <a:solidFill>
                  <a:schemeClr val="tx1"/>
                </a:solidFill>
                <a:cs typeface="Arial"/>
              </a:rPr>
              <a:t>sexually transmitted diseases</a:t>
            </a:r>
            <a:r>
              <a:rPr lang="en-US" altLang="en-US" dirty="0">
                <a:solidFill>
                  <a:schemeClr val="tx1"/>
                </a:solidFill>
                <a:cs typeface="Arial"/>
              </a:rPr>
              <a:t> (STDs).</a:t>
            </a:r>
            <a:endParaRPr lang="en-CA" alt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151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BCE3B-D1A2-448C-B2D0-0389F5C7C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949849" cy="1338192"/>
          </a:xfrm>
        </p:spPr>
        <p:txBody>
          <a:bodyPr/>
          <a:lstStyle/>
          <a:p>
            <a:pPr algn="ctr"/>
            <a:r>
              <a:rPr lang="en-US" sz="4000" dirty="0"/>
              <a:t>Advantages to Being Abstinent</a:t>
            </a:r>
            <a:endParaRPr lang="en-US" sz="24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DEBD4-07B2-CD87-E9F1-4D70B5E5F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400" dirty="0">
                <a:cs typeface="Arial"/>
              </a:rPr>
              <a:t>No health risks, you will not get pregnant or get your partner pregnant or contract an STD.</a:t>
            </a:r>
          </a:p>
          <a:p>
            <a:r>
              <a:rPr lang="en-US" sz="2400" dirty="0">
                <a:cs typeface="Arial"/>
              </a:rPr>
              <a:t>You can choose to be abstinent whenever you want to be. </a:t>
            </a:r>
          </a:p>
          <a:p>
            <a:r>
              <a:rPr lang="en-US" sz="2400" dirty="0">
                <a:cs typeface="Arial"/>
              </a:rPr>
              <a:t>Abstinence is free and readily available. 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Abstinence reduces guilt and emotional problems.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Abstinence reduces social problems by not having to hide your actions.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You will know when you’re ready for a sexual relationship.</a:t>
            </a:r>
          </a:p>
          <a:p>
            <a:r>
              <a:rPr lang="en-US" sz="2400" dirty="0">
                <a:solidFill>
                  <a:schemeClr val="tx1"/>
                </a:solidFill>
                <a:cs typeface="Arial"/>
              </a:rPr>
              <a:t>You are honoring your personal, moral, or religious beliefs.</a:t>
            </a:r>
          </a:p>
        </p:txBody>
      </p:sp>
    </p:spTree>
    <p:extLst>
      <p:ext uri="{BB962C8B-B14F-4D97-AF65-F5344CB8AC3E}">
        <p14:creationId xmlns:p14="http://schemas.microsoft.com/office/powerpoint/2010/main" val="76998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73915-DA43-B5C5-F66F-4F32C10D6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Challenges to Being Abstinent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14551-E9ED-779A-57E1-418621050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ea typeface="+mn-lt"/>
                <a:cs typeface="+mn-lt"/>
              </a:rPr>
              <a:t>It is sometimes hard to abstain from having sex.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There may be pressure from your partner or friends to have sex.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43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6773-D717-EBE1-CA6C-5EC951FB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Dating Relationships: Boundaries and Intimacy</a:t>
            </a:r>
            <a:br>
              <a:rPr lang="en-US" dirty="0"/>
            </a:b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F292C-0756-7F1A-362B-01289C11B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109"/>
            <a:ext cx="7886700" cy="42138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Intimacy</a:t>
            </a:r>
            <a:r>
              <a:rPr lang="en-US" dirty="0">
                <a:cs typeface="Arial"/>
              </a:rPr>
              <a:t> involves feelings of emotional closeness and connectedness with another person.</a:t>
            </a:r>
          </a:p>
          <a:p>
            <a:pPr lvl="1"/>
            <a:r>
              <a:rPr lang="en-US" dirty="0">
                <a:cs typeface="Arial"/>
              </a:rPr>
              <a:t>May be as simple as holding hands and kissing, or it could involve being sexually active. </a:t>
            </a:r>
          </a:p>
          <a:p>
            <a:pPr marL="0" indent="0" algn="r">
              <a:buNone/>
            </a:pPr>
            <a:endParaRPr lang="en-US" dirty="0">
              <a:cs typeface="Arial"/>
            </a:endParaRPr>
          </a:p>
          <a:p>
            <a:pPr marL="0" indent="0" algn="r">
              <a:buNone/>
            </a:pPr>
            <a:endParaRPr lang="en-US" dirty="0">
              <a:cs typeface="Arial"/>
            </a:endParaRPr>
          </a:p>
          <a:p>
            <a:pPr marL="0" indent="0" algn="r">
              <a:buNone/>
            </a:pPr>
            <a:endParaRPr lang="en-US" dirty="0">
              <a:cs typeface="Arial"/>
            </a:endParaRPr>
          </a:p>
          <a:p>
            <a:pPr marL="0" indent="0" algn="r">
              <a:buNone/>
            </a:pPr>
            <a:endParaRPr lang="en-US" sz="1400" i="1" dirty="0">
              <a:cs typeface="Arial"/>
            </a:endParaRPr>
          </a:p>
          <a:p>
            <a:pPr marL="0" indent="0" algn="r">
              <a:buNone/>
            </a:pPr>
            <a:r>
              <a:rPr lang="en-US" sz="1400" i="1" dirty="0">
                <a:cs typeface="Arial"/>
              </a:rPr>
              <a:t>(continued)</a:t>
            </a:r>
          </a:p>
          <a:p>
            <a:pPr marL="0" indent="0" algn="r">
              <a:buNone/>
            </a:pP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4782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EEE7-5145-9C09-AFEB-3BC8E810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Dating Relationships: Boundaries and Intimacy</a:t>
            </a:r>
            <a:br>
              <a:rPr lang="en-US" dirty="0"/>
            </a:br>
            <a:r>
              <a:rPr lang="en-US" sz="27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A2F2-3CF8-C314-2C9B-BE0656633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7475"/>
            <a:ext cx="7886700" cy="42404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Boundaries </a:t>
            </a:r>
            <a:r>
              <a:rPr lang="en-US" dirty="0">
                <a:cs typeface="Arial"/>
              </a:rPr>
              <a:t>define what behavior you will and will not accept from others.</a:t>
            </a:r>
          </a:p>
          <a:p>
            <a:pPr lvl="1"/>
            <a:r>
              <a:rPr lang="en-US" dirty="0">
                <a:cs typeface="Arial"/>
              </a:rPr>
              <a:t>As relationships become more serious, with increased intimacy, it is important to determine boundaries and share them with your partner. </a:t>
            </a:r>
          </a:p>
        </p:txBody>
      </p:sp>
    </p:spTree>
    <p:extLst>
      <p:ext uri="{BB962C8B-B14F-4D97-AF65-F5344CB8AC3E}">
        <p14:creationId xmlns:p14="http://schemas.microsoft.com/office/powerpoint/2010/main" val="153351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9DC6F-AFF6-4BF0-9599-1C4C30E46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6349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Refusal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7EE64-E2B1-4B5B-87F9-84D68C129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cs typeface="Arial"/>
              </a:rPr>
              <a:t>Refusal skills </a:t>
            </a:r>
            <a:r>
              <a:rPr lang="en-US" dirty="0">
                <a:cs typeface="Arial"/>
              </a:rPr>
              <a:t>are techniques used to say no to something you don’t want to do.</a:t>
            </a:r>
          </a:p>
          <a:p>
            <a:r>
              <a:rPr lang="en-US" dirty="0">
                <a:cs typeface="Arial"/>
              </a:rPr>
              <a:t>Make sure your nonverbal response matches your firm and confident verbal response.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117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808</TotalTime>
  <Words>421</Words>
  <Application>Microsoft Office PowerPoint</Application>
  <PresentationFormat>On-screen Show (4:3)</PresentationFormat>
  <Paragraphs>50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Arial,Sans-Serif</vt:lpstr>
      <vt:lpstr>Calibri</vt:lpstr>
      <vt:lpstr>Office Theme</vt:lpstr>
      <vt:lpstr>Abstinence</vt:lpstr>
      <vt:lpstr>Write About It</vt:lpstr>
      <vt:lpstr>Can You . . .</vt:lpstr>
      <vt:lpstr>Abstinence </vt:lpstr>
      <vt:lpstr>Advantages to Being Abstinent</vt:lpstr>
      <vt:lpstr>Challenges to Being Abstinent</vt:lpstr>
      <vt:lpstr>Dating Relationships: Boundaries and Intimacy (1 of 2)</vt:lpstr>
      <vt:lpstr>Dating Relationships: Boundaries and Intimacy (2 of 2)</vt:lpstr>
      <vt:lpstr>Refusal Skills</vt:lpstr>
      <vt:lpstr>Consequences of Teen Pregnancy </vt:lpstr>
      <vt:lpstr>Benefits of Being an Adult Before Becoming a Parent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My Health</dc:title>
  <dc:creator>Human Kinetics</dc:creator>
  <cp:lastModifiedBy>Melissa Feld</cp:lastModifiedBy>
  <cp:revision>511</cp:revision>
  <dcterms:created xsi:type="dcterms:W3CDTF">2020-04-29T19:38:00Z</dcterms:created>
  <dcterms:modified xsi:type="dcterms:W3CDTF">2023-07-24T20:59:25Z</dcterms:modified>
</cp:coreProperties>
</file>