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510" r:id="rId2"/>
    <p:sldId id="337" r:id="rId3"/>
    <p:sldId id="334" r:id="rId4"/>
    <p:sldId id="422" r:id="rId5"/>
    <p:sldId id="517" r:id="rId6"/>
    <p:sldId id="508" r:id="rId7"/>
    <p:sldId id="525" r:id="rId8"/>
    <p:sldId id="511" r:id="rId9"/>
    <p:sldId id="512" r:id="rId10"/>
    <p:sldId id="44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5C06FB-B592-8D37-56D4-F40AA4DAEC27}" v="2" dt="2022-06-18T18:51:45.507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7AF61C8-4B49-E53B-CF06-5175B65E2D1E}" v="1235" dt="2022-06-16T14:19:53.124"/>
    <p1510:client id="{1996537B-60FB-E22E-31B8-B601792592A3}" v="917" dt="2022-05-24T19:16:09.094"/>
    <p1510:client id="{19BCEA82-1115-0AAB-82BE-3D376AADD15E}" v="238" dt="2022-06-19T03:51:06.890"/>
    <p1510:client id="{1CB15461-3281-2FC1-906F-7A0798DFFA0E}" v="6" dt="2022-05-24T21:13:25.061"/>
    <p1510:client id="{1F0622F9-6923-A7B9-1E1C-961E0CC0D98B}" v="13" dt="2022-06-01T20:02:33.377"/>
    <p1510:client id="{1F84C1F1-5C37-1DFE-AE3C-EF2770F37002}" v="686" dt="2022-06-15T15:51:37.291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72AA541-535F-3BF7-BB90-DA487EAD5447}" v="759" dt="2022-06-19T18:56:26.970"/>
    <p1510:client id="{2A67B5D8-18FC-504A-A7CF-A2325397F039}" v="191" dt="2022-06-17T15:10:02.206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2B1ED9-4A30-0D47-01B8-3CF7626A7B98}" v="7" dt="2022-06-18T18:52:46.744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179276-092F-C3E1-BB01-D59CF70B32C4}" v="266" dt="2022-06-17T23:04:55.328"/>
    <p1510:client id="{4895E784-049E-6E1A-691B-981009B2B52A}" v="15" dt="2022-05-27T19:37:41.867"/>
    <p1510:client id="{49E0CD5E-5C57-5C4E-1C04-CAE5B489C538}" v="166" dt="2022-05-22T20:55:00.731"/>
    <p1510:client id="{4B82C006-65CE-CC3F-34BD-61ACB05350E5}" v="2211" dt="2022-06-20T04:40:57.137"/>
    <p1510:client id="{4DAE184F-1DAC-18D0-0D2C-8AFE38C29856}" v="1987" dt="2022-06-10T04:45:36.752"/>
    <p1510:client id="{4E0F79D6-C3B4-418D-03A4-C4F858A67294}" v="626" dt="2022-06-08T21:10:54.028"/>
    <p1510:client id="{5480F734-7689-FD1C-CB4C-2CC841ADFF06}" v="1185" dt="2022-06-17T04:36:35.500"/>
    <p1510:client id="{55846A91-7C66-007E-8B59-E8BA8F570F58}" v="1454" dt="2022-06-19T15:06:08.930"/>
    <p1510:client id="{561B6E78-3B36-FB72-E91D-FFC90CBA863C}" v="314" dt="2022-06-04T18:58:31.282"/>
    <p1510:client id="{587EBA0A-19C0-CF3A-5B74-93DBE206831B}" v="1" dt="2022-05-20T20:17:15.799"/>
    <p1510:client id="{59414F8C-71C3-E97D-8F7E-3F3D8112BD21}" v="2078" dt="2022-06-17T19:17:51.562"/>
    <p1510:client id="{5BAE47F4-DE35-BAFD-7091-E8786169DD9A}" v="143" dt="2022-06-14T21:03:53.404"/>
    <p1510:client id="{5CD9C1E4-D166-5D0B-91A2-CE47BC677AF0}" v="158" dt="2022-06-10T23:17:16.979"/>
    <p1510:client id="{5FD5E256-AB1F-0D3A-B169-E0EA0E164E95}" v="704" dt="2022-06-18T18:50:16.193"/>
    <p1510:client id="{626AF30B-4B48-78B0-04AE-2A8B60898CF9}" v="678" dt="2022-06-17T00:57:00.79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53434D-1EA1-EEAA-B34F-CEF49FCD2B72}" v="696" dt="2022-06-19T19:51:34.159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D9964F0-A4A9-EAD3-1137-6C5F4F1CF757}" v="1920" dt="2022-06-15T14:41:01.585"/>
    <p1510:client id="{6EBA4413-477F-ECD4-7370-96BEB213CAEF}" v="221" dt="2022-06-17T18:16:22.613"/>
    <p1510:client id="{723003D4-0B78-8A9E-790D-3B57650022CE}" v="117" dt="2022-06-17T15:01:35.055"/>
    <p1510:client id="{72F4EDCF-CBD6-53B8-28BC-BEAB3F6CF589}" v="923" dt="2022-06-03T21:45:34.441"/>
    <p1510:client id="{780BC665-C45A-E6EE-FAEA-57033778F0D2}" v="1" dt="2022-05-20T20:15:08.787"/>
    <p1510:client id="{79B479EA-66AF-BF74-D92C-F80D42B9E48A}" v="849" dt="2022-06-17T21:44:43.796"/>
    <p1510:client id="{7AE24B73-052C-C9D5-026F-16EE1BAF0995}" v="1553" dt="2022-06-07T05:23:07.895"/>
    <p1510:client id="{7E686512-CA86-5AB9-DBDD-67F0909FFCC4}" v="828" dt="2022-05-23T20:44:21.167"/>
    <p1510:client id="{7E948173-4D34-248B-9976-6D0D8AB9CEA7}" v="1527" dt="2022-06-20T19:25:53.467"/>
    <p1510:client id="{805028BB-D11F-10E8-ABE9-D28B22459209}" v="769" dt="2022-06-18T21:43:09.968"/>
    <p1510:client id="{82DA953B-341A-BCFE-80FF-714215C44BC9}" v="194" dt="2022-06-18T22:02:25.870"/>
    <p1510:client id="{840708AD-71D3-4BA6-21CA-08483ED99936}" v="157" dt="2022-06-20T19:31:59.190"/>
    <p1510:client id="{85010E34-0D39-AC69-8870-18BF2D698A09}" v="1747" dt="2022-06-19T03:24:36.213"/>
    <p1510:client id="{86262B28-A453-6DCA-F296-46B49AAEC1C4}" v="252" dt="2022-06-19T15:17:37.777"/>
    <p1510:client id="{86AA42FF-C071-AB78-CCA4-D0C72CB7A094}" v="1569" dt="2022-06-18T03:33:19.990"/>
    <p1510:client id="{880E599A-DAEA-DECC-D6A0-409F1DA32E63}" v="16" dt="2022-06-08T21:12:55.932"/>
    <p1510:client id="{8B80321A-05DA-AA9E-3DEF-4272895027E8}" v="884" dt="2022-06-20T21:25:15.165"/>
    <p1510:client id="{8BFF7998-973C-1DC0-4A13-EA5BCE5C1F64}" v="655" dt="2022-06-13T15:19:50.119"/>
    <p1510:client id="{907EF992-BEC6-DB62-995A-4783911D4510}" v="1224" dt="2022-05-25T15:40:41.259"/>
    <p1510:client id="{928D8EFB-F07C-472F-4BC1-3EB23266502D}" v="488" dt="2022-06-18T19:08:44.829"/>
    <p1510:client id="{9473B549-753C-F0F6-70EC-A04766A8AC38}" v="1181" dt="2022-06-18T15:46:32.750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7E8AE21-1EDE-85DC-C410-E74BDC9BF6F4}" v="1671" dt="2022-06-16T21:28:46.315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AB137C5-74A4-FA12-DB0E-8B33A1A8A50A}" v="1781" dt="2022-06-16T15:44:54.301"/>
    <p1510:client id="{BC203AD4-FA46-1915-D8AF-542A7EA5F6CA}" v="466" dt="2022-06-09T22:33:12.872"/>
    <p1510:client id="{BCAB6DC3-54BF-88FB-0EAB-224DD888CD52}" v="1417" dt="2022-06-19T22:43:14.614"/>
    <p1510:client id="{BDFEB156-CF34-4DB6-1E13-3FDC6E1C8FEC}" v="41" dt="2022-06-13T16:15:10.808"/>
    <p1510:client id="{C1B36582-FC03-7058-4FE4-B69F32D7DDB3}" v="570" dt="2022-06-02T19:16:49.625"/>
    <p1510:client id="{C501C1B6-8E48-FC97-1800-F01D816C920E}" v="1109" dt="2022-06-19T03:40:09.816"/>
    <p1510:client id="{C6EC3A87-9ABF-77CF-3866-09C714352B3E}" v="66" dt="2022-06-18T21:54:17.789"/>
    <p1510:client id="{C9A933A4-CBC3-0A0D-74CB-9F5A9CCC6017}" v="732" dt="2022-06-08T19:54:19.960"/>
    <p1510:client id="{CA96A71A-69CB-6336-0686-3BE60A05B6A5}" v="223" dt="2022-05-23T15:37:51.610"/>
    <p1510:client id="{CF9B4F08-BBFC-6724-3944-C13805DC6AA4}" v="548" dt="2022-06-15T15:21:46.086"/>
    <p1510:client id="{D0F29A5F-98FB-C8FF-129F-B13CFEA4B0C4}" v="159" dt="2022-06-17T23:11:28.797"/>
    <p1510:client id="{D1090B5A-E8D1-E661-FD54-8462574691DD}" v="211" dt="2022-06-16T15:55:31.424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DCD75451-99BA-3A31-4778-955898F4063A}" v="294" dt="2022-06-19T19:12:24.020"/>
    <p1510:client id="{E2049F35-D263-689D-73F5-6E217EB7E4F8}" v="145" dt="2022-06-14T15:37:59.262"/>
    <p1510:client id="{E2A83B4B-96FB-A451-47AF-225EC97BE107}" v="172" dt="2022-06-17T19:28:03.195"/>
    <p1510:client id="{E3BA62E1-A1C4-125D-DEA8-149457337B44}" v="159" dt="2022-06-16T21:34:13.386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97AC42-28D4-42F6-3857-E97BA9DE8E94}" v="623" dt="2022-06-18T04:06:30.820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840708AD-71D3-4BA6-21CA-08483ED99936}"/>
    <pc:docChg chg="modSld">
      <pc:chgData name="jbarrya10@yahoo.com" userId="S::urn:spo:guest#jbarrya10@yahoo.com::" providerId="AD" clId="Web-{840708AD-71D3-4BA6-21CA-08483ED99936}" dt="2022-06-20T19:31:58.831" v="156" actId="20577"/>
      <pc:docMkLst>
        <pc:docMk/>
      </pc:docMkLst>
      <pc:sldChg chg="modSp">
        <pc:chgData name="jbarrya10@yahoo.com" userId="S::urn:spo:guest#jbarrya10@yahoo.com::" providerId="AD" clId="Web-{840708AD-71D3-4BA6-21CA-08483ED99936}" dt="2022-06-20T19:31:28.658" v="149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840708AD-71D3-4BA6-21CA-08483ED99936}" dt="2022-06-20T19:31:28.658" v="149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840708AD-71D3-4BA6-21CA-08483ED99936}" dt="2022-06-20T19:29:36.483" v="60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840708AD-71D3-4BA6-21CA-08483ED99936}" dt="2022-06-20T19:29:36.483" v="60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840708AD-71D3-4BA6-21CA-08483ED99936}" dt="2022-06-20T19:31:58.831" v="156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840708AD-71D3-4BA6-21CA-08483ED99936}" dt="2022-06-20T19:31:58.831" v="156" actId="20577"/>
          <ac:spMkLst>
            <pc:docMk/>
            <pc:sldMk cId="3396428876" sldId="422"/>
            <ac:spMk id="2" creationId="{6FC765DF-384F-1128-72A0-CE3FA3B9F3A5}"/>
          </ac:spMkLst>
        </pc:spChg>
      </pc:sldChg>
      <pc:sldChg chg="modSp">
        <pc:chgData name="jbarrya10@yahoo.com" userId="S::urn:spo:guest#jbarrya10@yahoo.com::" providerId="AD" clId="Web-{840708AD-71D3-4BA6-21CA-08483ED99936}" dt="2022-06-20T19:28:32.653" v="19" actId="20577"/>
        <pc:sldMkLst>
          <pc:docMk/>
          <pc:sldMk cId="1928123907" sldId="510"/>
        </pc:sldMkLst>
        <pc:spChg chg="mod">
          <ac:chgData name="jbarrya10@yahoo.com" userId="S::urn:spo:guest#jbarrya10@yahoo.com::" providerId="AD" clId="Web-{840708AD-71D3-4BA6-21CA-08483ED99936}" dt="2022-06-20T19:28:10.230" v="17" actId="20577"/>
          <ac:spMkLst>
            <pc:docMk/>
            <pc:sldMk cId="1928123907" sldId="510"/>
            <ac:spMk id="2" creationId="{8A21C068-AB0E-833F-E970-CBFEBACE53E9}"/>
          </ac:spMkLst>
        </pc:spChg>
        <pc:spChg chg="mod">
          <ac:chgData name="jbarrya10@yahoo.com" userId="S::urn:spo:guest#jbarrya10@yahoo.com::" providerId="AD" clId="Web-{840708AD-71D3-4BA6-21CA-08483ED99936}" dt="2022-06-20T19:28:32.653" v="19" actId="20577"/>
          <ac:spMkLst>
            <pc:docMk/>
            <pc:sldMk cId="1928123907" sldId="510"/>
            <ac:spMk id="3" creationId="{833C6228-AAB4-1C65-AF3B-24726008F61B}"/>
          </ac:spMkLst>
        </pc:spChg>
      </pc:sldChg>
    </pc:docChg>
  </pc:docChgLst>
  <pc:docChgLst>
    <pc:chgData name="jbarrya10@yahoo.com" userId="S::urn:spo:guest#jbarrya10@yahoo.com::" providerId="AD" clId="Web-{8B80321A-05DA-AA9E-3DEF-4272895027E8}"/>
    <pc:docChg chg="delSld modSld">
      <pc:chgData name="jbarrya10@yahoo.com" userId="S::urn:spo:guest#jbarrya10@yahoo.com::" providerId="AD" clId="Web-{8B80321A-05DA-AA9E-3DEF-4272895027E8}" dt="2022-06-20T21:25:14.806" v="878" actId="20577"/>
      <pc:docMkLst>
        <pc:docMk/>
      </pc:docMkLst>
      <pc:sldChg chg="modSp">
        <pc:chgData name="jbarrya10@yahoo.com" userId="S::urn:spo:guest#jbarrya10@yahoo.com::" providerId="AD" clId="Web-{8B80321A-05DA-AA9E-3DEF-4272895027E8}" dt="2022-06-20T21:05:36.892" v="182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8B80321A-05DA-AA9E-3DEF-4272895027E8}" dt="2022-06-20T21:05:36.892" v="182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8B80321A-05DA-AA9E-3DEF-4272895027E8}" dt="2022-06-20T21:25:14.806" v="878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8B80321A-05DA-AA9E-3DEF-4272895027E8}" dt="2022-06-20T21:25:14.806" v="878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del">
        <pc:chgData name="jbarrya10@yahoo.com" userId="S::urn:spo:guest#jbarrya10@yahoo.com::" providerId="AD" clId="Web-{8B80321A-05DA-AA9E-3DEF-4272895027E8}" dt="2022-06-20T21:22:23.753" v="749"/>
        <pc:sldMkLst>
          <pc:docMk/>
          <pc:sldMk cId="114574045" sldId="494"/>
        </pc:sldMkLst>
      </pc:sldChg>
      <pc:sldChg chg="modSp">
        <pc:chgData name="jbarrya10@yahoo.com" userId="S::urn:spo:guest#jbarrya10@yahoo.com::" providerId="AD" clId="Web-{8B80321A-05DA-AA9E-3DEF-4272895027E8}" dt="2022-06-20T21:11:14.528" v="393" actId="20577"/>
        <pc:sldMkLst>
          <pc:docMk/>
          <pc:sldMk cId="133852270" sldId="508"/>
        </pc:sldMkLst>
        <pc:spChg chg="mod">
          <ac:chgData name="jbarrya10@yahoo.com" userId="S::urn:spo:guest#jbarrya10@yahoo.com::" providerId="AD" clId="Web-{8B80321A-05DA-AA9E-3DEF-4272895027E8}" dt="2022-06-20T21:08:39.445" v="246" actId="20577"/>
          <ac:spMkLst>
            <pc:docMk/>
            <pc:sldMk cId="133852270" sldId="508"/>
            <ac:spMk id="2" creationId="{45544B72-F32D-416E-FD8A-A6DC1D3D0952}"/>
          </ac:spMkLst>
        </pc:spChg>
        <pc:spChg chg="mod">
          <ac:chgData name="jbarrya10@yahoo.com" userId="S::urn:spo:guest#jbarrya10@yahoo.com::" providerId="AD" clId="Web-{8B80321A-05DA-AA9E-3DEF-4272895027E8}" dt="2022-06-20T21:11:14.528" v="393" actId="20577"/>
          <ac:spMkLst>
            <pc:docMk/>
            <pc:sldMk cId="133852270" sldId="508"/>
            <ac:spMk id="3" creationId="{3851D0F0-4FCE-1404-E6E6-A3DD0FCFD0C7}"/>
          </ac:spMkLst>
        </pc:spChg>
      </pc:sldChg>
      <pc:sldChg chg="modSp">
        <pc:chgData name="jbarrya10@yahoo.com" userId="S::urn:spo:guest#jbarrya10@yahoo.com::" providerId="AD" clId="Web-{8B80321A-05DA-AA9E-3DEF-4272895027E8}" dt="2022-06-20T21:18:22.964" v="618" actId="20577"/>
        <pc:sldMkLst>
          <pc:docMk/>
          <pc:sldMk cId="295988486" sldId="511"/>
        </pc:sldMkLst>
        <pc:spChg chg="mod">
          <ac:chgData name="jbarrya10@yahoo.com" userId="S::urn:spo:guest#jbarrya10@yahoo.com::" providerId="AD" clId="Web-{8B80321A-05DA-AA9E-3DEF-4272895027E8}" dt="2022-06-20T21:15:34.709" v="487" actId="20577"/>
          <ac:spMkLst>
            <pc:docMk/>
            <pc:sldMk cId="295988486" sldId="511"/>
            <ac:spMk id="2" creationId="{9B274E79-1DC4-D4F1-2439-1776507E1501}"/>
          </ac:spMkLst>
        </pc:spChg>
        <pc:spChg chg="mod">
          <ac:chgData name="jbarrya10@yahoo.com" userId="S::urn:spo:guest#jbarrya10@yahoo.com::" providerId="AD" clId="Web-{8B80321A-05DA-AA9E-3DEF-4272895027E8}" dt="2022-06-20T21:18:22.964" v="618" actId="20577"/>
          <ac:spMkLst>
            <pc:docMk/>
            <pc:sldMk cId="295988486" sldId="511"/>
            <ac:spMk id="3" creationId="{4B42E32A-266F-DC7A-BC53-058A4EAEF2AA}"/>
          </ac:spMkLst>
        </pc:spChg>
      </pc:sldChg>
      <pc:sldChg chg="modSp">
        <pc:chgData name="jbarrya10@yahoo.com" userId="S::urn:spo:guest#jbarrya10@yahoo.com::" providerId="AD" clId="Web-{8B80321A-05DA-AA9E-3DEF-4272895027E8}" dt="2022-06-20T21:20:52.563" v="703" actId="20577"/>
        <pc:sldMkLst>
          <pc:docMk/>
          <pc:sldMk cId="3324113900" sldId="512"/>
        </pc:sldMkLst>
        <pc:spChg chg="mod">
          <ac:chgData name="jbarrya10@yahoo.com" userId="S::urn:spo:guest#jbarrya10@yahoo.com::" providerId="AD" clId="Web-{8B80321A-05DA-AA9E-3DEF-4272895027E8}" dt="2022-06-20T21:18:55.590" v="633" actId="20577"/>
          <ac:spMkLst>
            <pc:docMk/>
            <pc:sldMk cId="3324113900" sldId="512"/>
            <ac:spMk id="2" creationId="{53F1D480-4009-66CB-354B-CB9D5F8F89B3}"/>
          </ac:spMkLst>
        </pc:spChg>
        <pc:spChg chg="mod">
          <ac:chgData name="jbarrya10@yahoo.com" userId="S::urn:spo:guest#jbarrya10@yahoo.com::" providerId="AD" clId="Web-{8B80321A-05DA-AA9E-3DEF-4272895027E8}" dt="2022-06-20T21:20:52.563" v="703" actId="20577"/>
          <ac:spMkLst>
            <pc:docMk/>
            <pc:sldMk cId="3324113900" sldId="512"/>
            <ac:spMk id="3" creationId="{C1ECCAEB-3D9C-D468-3082-36B0206F0BF9}"/>
          </ac:spMkLst>
        </pc:spChg>
      </pc:sldChg>
      <pc:sldChg chg="modSp">
        <pc:chgData name="jbarrya10@yahoo.com" userId="S::urn:spo:guest#jbarrya10@yahoo.com::" providerId="AD" clId="Web-{8B80321A-05DA-AA9E-3DEF-4272895027E8}" dt="2022-06-20T21:08:05.147" v="226" actId="20577"/>
        <pc:sldMkLst>
          <pc:docMk/>
          <pc:sldMk cId="1276737531" sldId="517"/>
        </pc:sldMkLst>
        <pc:spChg chg="mod">
          <ac:chgData name="jbarrya10@yahoo.com" userId="S::urn:spo:guest#jbarrya10@yahoo.com::" providerId="AD" clId="Web-{8B80321A-05DA-AA9E-3DEF-4272895027E8}" dt="2022-06-20T21:06:20.034" v="189" actId="20577"/>
          <ac:spMkLst>
            <pc:docMk/>
            <pc:sldMk cId="1276737531" sldId="517"/>
            <ac:spMk id="2" creationId="{483264F7-250F-4B82-F1AE-7765B5188EC6}"/>
          </ac:spMkLst>
        </pc:spChg>
        <pc:spChg chg="mod">
          <ac:chgData name="jbarrya10@yahoo.com" userId="S::urn:spo:guest#jbarrya10@yahoo.com::" providerId="AD" clId="Web-{8B80321A-05DA-AA9E-3DEF-4272895027E8}" dt="2022-06-20T21:08:05.147" v="226" actId="20577"/>
          <ac:spMkLst>
            <pc:docMk/>
            <pc:sldMk cId="1276737531" sldId="517"/>
            <ac:spMk id="3" creationId="{AA3D225B-1A9B-4D07-1647-5AB9A84938CE}"/>
          </ac:spMkLst>
        </pc:spChg>
      </pc:sldChg>
      <pc:sldChg chg="modSp">
        <pc:chgData name="jbarrya10@yahoo.com" userId="S::urn:spo:guest#jbarrya10@yahoo.com::" providerId="AD" clId="Web-{8B80321A-05DA-AA9E-3DEF-4272895027E8}" dt="2022-06-20T21:21:53.768" v="747" actId="20577"/>
        <pc:sldMkLst>
          <pc:docMk/>
          <pc:sldMk cId="2616459666" sldId="525"/>
        </pc:sldMkLst>
        <pc:spChg chg="mod">
          <ac:chgData name="jbarrya10@yahoo.com" userId="S::urn:spo:guest#jbarrya10@yahoo.com::" providerId="AD" clId="Web-{8B80321A-05DA-AA9E-3DEF-4272895027E8}" dt="2022-06-20T21:12:29.827" v="400" actId="20577"/>
          <ac:spMkLst>
            <pc:docMk/>
            <pc:sldMk cId="2616459666" sldId="525"/>
            <ac:spMk id="2" creationId="{1698541D-99E9-666C-E3F9-EBD0F4518831}"/>
          </ac:spMkLst>
        </pc:spChg>
        <pc:spChg chg="mod">
          <ac:chgData name="jbarrya10@yahoo.com" userId="S::urn:spo:guest#jbarrya10@yahoo.com::" providerId="AD" clId="Web-{8B80321A-05DA-AA9E-3DEF-4272895027E8}" dt="2022-06-20T21:21:53.768" v="747" actId="20577"/>
          <ac:spMkLst>
            <pc:docMk/>
            <pc:sldMk cId="2616459666" sldId="525"/>
            <ac:spMk id="3" creationId="{1612FA89-D921-A2F5-31D3-C81C8C61343D}"/>
          </ac:spMkLst>
        </pc:spChg>
      </pc:sldChg>
      <pc:sldChg chg="del">
        <pc:chgData name="jbarrya10@yahoo.com" userId="S::urn:spo:guest#jbarrya10@yahoo.com::" providerId="AD" clId="Web-{8B80321A-05DA-AA9E-3DEF-4272895027E8}" dt="2022-06-20T21:22:21.972" v="748"/>
        <pc:sldMkLst>
          <pc:docMk/>
          <pc:sldMk cId="2748493602" sldId="5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15.7 Chemicals are linked to both environmental and personal health risks.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658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1C068-AB0E-833F-E970-CBFEBACE53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Chemicals,</a:t>
            </a:r>
            <a:br>
              <a:rPr lang="en-US" dirty="0"/>
            </a:br>
            <a:r>
              <a:rPr lang="en-US" dirty="0"/>
              <a:t>the Environment, and Your Health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3C6228-AAB4-1C65-AF3B-24726008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15, Lesson 2</a:t>
            </a:r>
          </a:p>
        </p:txBody>
      </p:sp>
    </p:spTree>
    <p:extLst>
      <p:ext uri="{BB962C8B-B14F-4D97-AF65-F5344CB8AC3E}">
        <p14:creationId xmlns:p14="http://schemas.microsoft.com/office/powerpoint/2010/main" val="1928123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Develop a short story about what you would do if you accidentally came into contact with a hazardous chemical. 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The story should focus on what you should say and do in the situation. 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Use the information from this chapter to build the details of your story so that it is accurate and results in a positive outcome.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Have you ever considered whether the personal care products you use are safe?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would you feel if you found out that your shampoo, soap, or sunscreen contained dangerous ingredients? 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Would you try to change the products you use?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the dangers of toxic chemicals?</a:t>
            </a:r>
          </a:p>
          <a:p>
            <a:r>
              <a:rPr lang="en-US" dirty="0">
                <a:cs typeface="Arial"/>
              </a:rPr>
              <a:t>Explain how to identify toxic chemicals in personal care products?</a:t>
            </a:r>
          </a:p>
          <a:p>
            <a:r>
              <a:rPr lang="en-US" dirty="0">
                <a:cs typeface="Arial"/>
              </a:rPr>
              <a:t>Explain three ways to reduce your exposure to toxic chemicals found in household items?</a:t>
            </a:r>
          </a:p>
          <a:p>
            <a:r>
              <a:rPr lang="en-US" dirty="0">
                <a:cs typeface="Arial"/>
              </a:rPr>
              <a:t>Explain what to do if you are exposed to toxic chemicals?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Chemicals?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A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 chemical </a:t>
            </a:r>
            <a:r>
              <a:rPr lang="en-US" dirty="0">
                <a:solidFill>
                  <a:srgbClr val="404000"/>
                </a:solidFill>
                <a:cs typeface="Arial"/>
              </a:rPr>
              <a:t>is a substance that cannot be broken down without changing into something else.</a:t>
            </a:r>
          </a:p>
          <a:p>
            <a:r>
              <a:rPr lang="en-US" dirty="0">
                <a:solidFill>
                  <a:srgbClr val="3F403F"/>
                </a:solidFill>
                <a:cs typeface="Arial"/>
              </a:rPr>
              <a:t>Chemicals can occur naturally (gold found in rocks or vitamin C found in citrus fruits) or be human-made (synthetic chemicals).</a:t>
            </a:r>
          </a:p>
          <a:p>
            <a:r>
              <a:rPr lang="en-US" dirty="0">
                <a:solidFill>
                  <a:srgbClr val="3F403F"/>
                </a:solidFill>
                <a:cs typeface="Arial"/>
              </a:rPr>
              <a:t>A </a:t>
            </a:r>
            <a:r>
              <a:rPr lang="en-US" b="1" dirty="0">
                <a:solidFill>
                  <a:srgbClr val="3F403F"/>
                </a:solidFill>
                <a:cs typeface="Arial"/>
              </a:rPr>
              <a:t>toxic chemical</a:t>
            </a:r>
            <a:r>
              <a:rPr lang="en-US" dirty="0">
                <a:solidFill>
                  <a:srgbClr val="3F403F"/>
                </a:solidFill>
                <a:cs typeface="Arial"/>
              </a:rPr>
              <a:t> is any chemical that can cause death, make you pass out for a period of time, or cause permanent harm to humans or animals.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264F7-250F-4B82-F1AE-7765B5188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Chemicals Matter</a:t>
            </a:r>
          </a:p>
        </p:txBody>
      </p:sp>
      <p:pic>
        <p:nvPicPr>
          <p:cNvPr id="5" name="Content Placeholder 4" descr="Smoke comes from a factory building and greenish liquid waste pours into the ground (environmental pollution). A truck delivers a product to a woman. The woman sprays the product. Chemicals go into the air and into her body (personal health risk).">
            <a:extLst>
              <a:ext uri="{FF2B5EF4-FFF2-40B4-BE49-F238E27FC236}">
                <a16:creationId xmlns:a16="http://schemas.microsoft.com/office/drawing/2014/main" id="{F4E44270-ED47-C37F-C1D5-7B9C1B239A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62912" y="2830862"/>
            <a:ext cx="5218176" cy="2340864"/>
          </a:xfrm>
        </p:spPr>
      </p:pic>
    </p:spTree>
    <p:extLst>
      <p:ext uri="{BB962C8B-B14F-4D97-AF65-F5344CB8AC3E}">
        <p14:creationId xmlns:p14="http://schemas.microsoft.com/office/powerpoint/2010/main" val="1276737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44B72-F32D-416E-FD8A-A6DC1D3D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Chemicals in Personal Care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1D0F0-4FCE-1404-E6E6-A3DD0FCFD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Your body absorbs chemicals through your lungs and your skin when you breathe, bathe, eat, drink, and use personal care products.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Personal care products include shampoo, toothpaste, deodorant, sunscreen, and makeup.</a:t>
            </a:r>
          </a:p>
          <a:p>
            <a:r>
              <a:rPr lang="en-US" dirty="0">
                <a:cs typeface="Arial"/>
              </a:rPr>
              <a:t>A single product may have a chemical level that is considered safe, but the use of multiple products over many years may be dangerous.</a:t>
            </a:r>
          </a:p>
        </p:txBody>
      </p:sp>
    </p:spTree>
    <p:extLst>
      <p:ext uri="{BB962C8B-B14F-4D97-AF65-F5344CB8AC3E}">
        <p14:creationId xmlns:p14="http://schemas.microsoft.com/office/powerpoint/2010/main" val="133852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8541D-99E9-666C-E3F9-EBD0F4518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Chemicals</a:t>
            </a:r>
            <a:br>
              <a:rPr lang="en-US" dirty="0"/>
            </a:br>
            <a:r>
              <a:rPr lang="en-US" dirty="0"/>
              <a:t>in Household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2FA89-D921-A2F5-31D3-C81C8C613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 panose="020B0604020202020204"/>
              </a:rPr>
              <a:t>Household products and materials that we use to build our homes and communities can also contain toxic chemicals.</a:t>
            </a:r>
          </a:p>
          <a:p>
            <a:r>
              <a:rPr lang="en-US" dirty="0">
                <a:cs typeface="Arial" panose="020B0604020202020204"/>
              </a:rPr>
              <a:t>Examples include solvents, pool cleaners, paints, batteries, antifreeze, and insect and weed killers.</a:t>
            </a:r>
          </a:p>
          <a:p>
            <a:r>
              <a:rPr lang="en-US" dirty="0">
                <a:solidFill>
                  <a:srgbClr val="404000"/>
                </a:solidFill>
                <a:cs typeface="Arial" panose="020B0604020202020204"/>
              </a:rPr>
              <a:t>Groups most at risk are babies, young children, and pregnant women.</a:t>
            </a:r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616459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74E79-1DC4-D4F1-2439-1776507E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Getting Help When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2E32A-266F-DC7A-BC53-058A4EAEF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All products containing dangerous chemicals are labeled according to the danger they pose.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If you inhale or ingest a dangerous chemical, or your skin is exposed to a chemical, tell a doctor, school nurse, or trusted adult immediately.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Call the national Poison Control Center toll free at 800-222-1222 to ask for advice.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Be sure you know the name of the product or chemical.</a:t>
            </a:r>
          </a:p>
        </p:txBody>
      </p:sp>
    </p:spTree>
    <p:extLst>
      <p:ext uri="{BB962C8B-B14F-4D97-AF65-F5344CB8AC3E}">
        <p14:creationId xmlns:p14="http://schemas.microsoft.com/office/powerpoint/2010/main" val="295988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1D480-4009-66CB-354B-CB9D5F8F8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Proper Disposal</a:t>
            </a:r>
            <a:br>
              <a:rPr lang="en-US" dirty="0"/>
            </a:br>
            <a:r>
              <a:rPr lang="en-US" dirty="0"/>
              <a:t>of Chemical Waste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CCAEB-3D9C-D468-3082-36B0206F0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cs typeface="Arial" panose="020B0604020202020204"/>
              </a:rPr>
              <a:t>Hazardous materials include all items that could cause damage to human or animal life or to the environment.</a:t>
            </a:r>
          </a:p>
          <a:p>
            <a:r>
              <a:rPr lang="en-US" dirty="0">
                <a:solidFill>
                  <a:schemeClr val="tx1"/>
                </a:solidFill>
                <a:cs typeface="Arial" panose="020B0604020202020204"/>
              </a:rPr>
              <a:t>All products containing chemicals are labeled with instructions on proper disposal.</a:t>
            </a:r>
          </a:p>
        </p:txBody>
      </p:sp>
    </p:spTree>
    <p:extLst>
      <p:ext uri="{BB962C8B-B14F-4D97-AF65-F5344CB8AC3E}">
        <p14:creationId xmlns:p14="http://schemas.microsoft.com/office/powerpoint/2010/main" val="3324113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512</Words>
  <Application>Microsoft Office PowerPoint</Application>
  <PresentationFormat>On-screen Show (4:3)</PresentationFormat>
  <Paragraphs>39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Arial,Sans-Serif</vt:lpstr>
      <vt:lpstr>Calibri</vt:lpstr>
      <vt:lpstr>Office Theme</vt:lpstr>
      <vt:lpstr>Chemicals, the Environment, and Your Health</vt:lpstr>
      <vt:lpstr>Write About It</vt:lpstr>
      <vt:lpstr>Can you . . .  </vt:lpstr>
      <vt:lpstr>What Are Chemicals?</vt:lpstr>
      <vt:lpstr>Why Chemicals Matter</vt:lpstr>
      <vt:lpstr>Chemicals in Personal Care Products</vt:lpstr>
      <vt:lpstr>Chemicals in Household Items</vt:lpstr>
      <vt:lpstr>Getting Help When Needed</vt:lpstr>
      <vt:lpstr>Proper Disposal of Chemical Waste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Health</dc:title>
  <dc:creator>Human Kinetics</dc:creator>
  <cp:lastModifiedBy>Derek Campbell</cp:lastModifiedBy>
  <cp:revision>1931</cp:revision>
  <dcterms:created xsi:type="dcterms:W3CDTF">2020-04-29T19:38:00Z</dcterms:created>
  <dcterms:modified xsi:type="dcterms:W3CDTF">2022-12-05T16:14:19Z</dcterms:modified>
</cp:coreProperties>
</file>