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3"/>
  </p:notesMasterIdLst>
  <p:sldIdLst>
    <p:sldId id="510" r:id="rId2"/>
    <p:sldId id="337" r:id="rId3"/>
    <p:sldId id="334" r:id="rId4"/>
    <p:sldId id="422" r:id="rId5"/>
    <p:sldId id="508" r:id="rId6"/>
    <p:sldId id="511" r:id="rId7"/>
    <p:sldId id="512" r:id="rId8"/>
    <p:sldId id="494" r:id="rId9"/>
    <p:sldId id="516" r:id="rId10"/>
    <p:sldId id="514" r:id="rId11"/>
    <p:sldId id="449"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0F9E2B-FDCF-DD4C-50FF-03D9D3A74549}" v="107" dt="2022-06-11T19:42:30.169"/>
    <p1510:client id="{04B6EE96-B195-4823-2D63-315C982ED8B7}" v="858" dt="2022-06-03T21:06:15.601"/>
    <p1510:client id="{069374D2-0824-1892-B398-13FF1AA2E7DB}" v="2417" dt="2022-06-10T19:41:57.704"/>
    <p1510:client id="{0982CFA4-291B-B051-48FF-3719AE8B1DD7}" v="3" dt="2022-06-14T13:56:25.477"/>
    <p1510:client id="{0AE9ED06-1563-FA81-A6E0-ED64D80B4F13}" v="950" dt="2022-06-14T17:43:13.592"/>
    <p1510:client id="{0E5C06FB-B592-8D37-56D4-F40AA4DAEC27}" v="2" dt="2022-06-18T18:51:45.507"/>
    <p1510:client id="{0E975F3D-D17C-9C09-AC40-E3073B3C6A2F}" v="1345" dt="2022-06-01T22:59:36.040"/>
    <p1510:client id="{14CD8D72-2C0E-B6EA-9F84-93C4F70EFE95}" v="308" dt="2022-05-24T21:33:20.661"/>
    <p1510:client id="{14D506F5-1628-FB7F-8AF0-71563959A9CE}" v="1425" dt="2022-06-14T14:49:34.781"/>
    <p1510:client id="{1664D6C9-0630-8611-A021-CA0EC941D1DE}" v="409" dt="2022-06-05T12:39:47.327"/>
    <p1510:client id="{17AF61C8-4B49-E53B-CF06-5175B65E2D1E}" v="1235" dt="2022-06-16T14:19:53.124"/>
    <p1510:client id="{1996537B-60FB-E22E-31B8-B601792592A3}" v="917" dt="2022-05-24T19:16:09.094"/>
    <p1510:client id="{19BCEA82-1115-0AAB-82BE-3D376AADD15E}" v="238" dt="2022-06-19T03:51:06.890"/>
    <p1510:client id="{1CB15461-3281-2FC1-906F-7A0798DFFA0E}" v="6" dt="2022-05-24T21:13:25.061"/>
    <p1510:client id="{1F0622F9-6923-A7B9-1E1C-961E0CC0D98B}" v="13" dt="2022-06-01T20:02:33.377"/>
    <p1510:client id="{1F84C1F1-5C37-1DFE-AE3C-EF2770F37002}" v="686" dt="2022-06-15T15:51:37.291"/>
    <p1510:client id="{20A4CD02-EB88-7A24-E5E8-AE527A282612}" v="115" dt="2022-06-12T21:18:15.827"/>
    <p1510:client id="{224EF453-7F40-08CA-897D-8637D446956E}" v="438" dt="2022-06-11T20:02:43.741"/>
    <p1510:client id="{2272C600-89A4-66E4-5BFD-E589E861DB3D}" v="266" dt="2022-05-25T14:37:38.660"/>
    <p1510:client id="{26941114-D38A-1227-B2B6-3BB478BE53DB}" v="1596" dt="2022-06-06T15:32:16.869"/>
    <p1510:client id="{272AA541-535F-3BF7-BB90-DA487EAD5447}" v="759" dt="2022-06-19T18:56:26.970"/>
    <p1510:client id="{2A67B5D8-18FC-504A-A7CF-A2325397F039}" v="191" dt="2022-06-17T15:10:02.206"/>
    <p1510:client id="{2B82B3E6-ECBE-FE38-0F4E-95C01880CAD0}" v="1433" dt="2022-06-12T21:11:50.370"/>
    <p1510:client id="{2C014A0F-A6D2-4EF3-2C8F-AF0CA36E43A4}" v="1463" dt="2022-06-08T02:46:14.301"/>
    <p1510:client id="{2C02AB52-250F-807D-96EF-C225054F5B94}" v="1085" dt="2022-06-14T01:47:51.294"/>
    <p1510:client id="{2D03B026-49C4-3631-DFF8-2B8B9771F340}" v="1586" dt="2022-06-02T21:03:50.071"/>
    <p1510:client id="{2E9E69DA-D48B-77D8-F6A2-159C58390E08}" v="1261" dt="2022-06-12T15:35:15.009"/>
    <p1510:client id="{31A1B2DD-789A-4961-C53E-F99001ED6397}" v="1197" dt="2022-06-04T23:14:19.831"/>
    <p1510:client id="{3D2B1ED9-4A30-0D47-01B8-3CF7626A7B98}" v="7" dt="2022-06-18T18:52:46.744"/>
    <p1510:client id="{3DB22E58-4774-91C4-5259-F25492FA8F76}" v="607" dt="2022-06-07T19:50:55.917"/>
    <p1510:client id="{413F1D55-41DC-9EBC-9069-1AE4E4F8F348}" v="412" dt="2022-06-14T20:57:51.970"/>
    <p1510:client id="{480BD34F-3108-8211-D85E-5B3FC0561883}" v="27" dt="2022-06-12T21:13:29.557"/>
    <p1510:client id="{48179276-092F-C3E1-BB01-D59CF70B32C4}" v="266" dt="2022-06-17T23:04:55.328"/>
    <p1510:client id="{4895E784-049E-6E1A-691B-981009B2B52A}" v="15" dt="2022-05-27T19:37:41.867"/>
    <p1510:client id="{49E0CD5E-5C57-5C4E-1C04-CAE5B489C538}" v="166" dt="2022-05-22T20:55:00.731"/>
    <p1510:client id="{4DAE184F-1DAC-18D0-0D2C-8AFE38C29856}" v="1987" dt="2022-06-10T04:45:36.752"/>
    <p1510:client id="{4E0F79D6-C3B4-418D-03A4-C4F858A67294}" v="626" dt="2022-06-08T21:10:54.028"/>
    <p1510:client id="{5480F734-7689-FD1C-CB4C-2CC841ADFF06}" v="1185" dt="2022-06-17T04:36:35.500"/>
    <p1510:client id="{55846A91-7C66-007E-8B59-E8BA8F570F58}" v="1454" dt="2022-06-19T15:06:08.930"/>
    <p1510:client id="{561B6E78-3B36-FB72-E91D-FFC90CBA863C}" v="314" dt="2022-06-04T18:58:31.282"/>
    <p1510:client id="{587EBA0A-19C0-CF3A-5B74-93DBE206831B}" v="1" dt="2022-05-20T20:17:15.799"/>
    <p1510:client id="{59414F8C-71C3-E97D-8F7E-3F3D8112BD21}" v="2078" dt="2022-06-17T19:17:51.562"/>
    <p1510:client id="{5BAE47F4-DE35-BAFD-7091-E8786169DD9A}" v="143" dt="2022-06-14T21:03:53.404"/>
    <p1510:client id="{5CD9C1E4-D166-5D0B-91A2-CE47BC677AF0}" v="158" dt="2022-06-10T23:17:16.979"/>
    <p1510:client id="{5FD5E256-AB1F-0D3A-B169-E0EA0E164E95}" v="704" dt="2022-06-18T18:50:16.193"/>
    <p1510:client id="{626AF30B-4B48-78B0-04AE-2A8B60898CF9}" v="678" dt="2022-06-17T00:57:00.799"/>
    <p1510:client id="{63571A3C-0DE9-5037-C07E-BC098AC19328}" v="155" dt="2022-06-12T15:41:58.959"/>
    <p1510:client id="{639DE897-18E3-51E3-490C-AE62CAE20C1C}" v="2296" dt="2022-06-06T21:55:10.312"/>
    <p1510:client id="{64E14184-308F-D640-CF7C-782AF05F44C0}" v="158" dt="2022-06-10T19:48:26.194"/>
    <p1510:client id="{6853434D-1EA1-EEAA-B34F-CEF49FCD2B72}" v="696" dt="2022-06-19T19:51:34.159"/>
    <p1510:client id="{68D1C7C8-4215-6E7F-0C33-F6F27A1FC7AD}" v="1437" dt="2022-06-09T22:17:13.085"/>
    <p1510:client id="{6A79C26E-26EB-3A57-F2CD-7269CD96249E}" v="950" dt="2022-05-25T05:07:01.219"/>
    <p1510:client id="{6A98A3C2-0A2E-F040-C04F-BDB40BD5E3BD}" v="797" dt="2022-05-24T15:41:46.546"/>
    <p1510:client id="{6AC26BFB-C726-D6E8-A3F9-0478CD5DE10D}" v="1023" dt="2022-06-05T18:50:13.919"/>
    <p1510:client id="{6D2E7026-7102-64D7-8F04-6147227DE5BB}" v="1330" dt="2022-06-10T23:10:09"/>
    <p1510:client id="{6D9964F0-A4A9-EAD3-1137-6C5F4F1CF757}" v="1920" dt="2022-06-15T14:41:01.585"/>
    <p1510:client id="{6EBA4413-477F-ECD4-7370-96BEB213CAEF}" v="221" dt="2022-06-17T18:16:22.613"/>
    <p1510:client id="{723003D4-0B78-8A9E-790D-3B57650022CE}" v="117" dt="2022-06-17T15:01:35.055"/>
    <p1510:client id="{72F4EDCF-CBD6-53B8-28BC-BEAB3F6CF589}" v="923" dt="2022-06-03T21:45:34.441"/>
    <p1510:client id="{780BC665-C45A-E6EE-FAEA-57033778F0D2}" v="1" dt="2022-05-20T20:15:08.787"/>
    <p1510:client id="{79B479EA-66AF-BF74-D92C-F80D42B9E48A}" v="849" dt="2022-06-17T21:44:43.796"/>
    <p1510:client id="{7AE24B73-052C-C9D5-026F-16EE1BAF0995}" v="1553" dt="2022-06-07T05:23:07.895"/>
    <p1510:client id="{7E686512-CA86-5AB9-DBDD-67F0909FFCC4}" v="828" dt="2022-05-23T20:44:21.167"/>
    <p1510:client id="{805028BB-D11F-10E8-ABE9-D28B22459209}" v="769" dt="2022-06-18T21:43:09.968"/>
    <p1510:client id="{82DA953B-341A-BCFE-80FF-714215C44BC9}" v="194" dt="2022-06-18T22:02:25.870"/>
    <p1510:client id="{85010E34-0D39-AC69-8870-18BF2D698A09}" v="1747" dt="2022-06-19T03:24:36.213"/>
    <p1510:client id="{86262B28-A453-6DCA-F296-46B49AAEC1C4}" v="252" dt="2022-06-19T15:17:37.777"/>
    <p1510:client id="{86AA42FF-C071-AB78-CCA4-D0C72CB7A094}" v="1569" dt="2022-06-18T03:33:19.990"/>
    <p1510:client id="{880E599A-DAEA-DECC-D6A0-409F1DA32E63}" v="16" dt="2022-06-08T21:12:55.932"/>
    <p1510:client id="{8BFF7998-973C-1DC0-4A13-EA5BCE5C1F64}" v="655" dt="2022-06-13T15:19:50.119"/>
    <p1510:client id="{907EF992-BEC6-DB62-995A-4783911D4510}" v="1224" dt="2022-05-25T15:40:41.259"/>
    <p1510:client id="{928D8EFB-F07C-472F-4BC1-3EB23266502D}" v="488" dt="2022-06-18T19:08:44.829"/>
    <p1510:client id="{9473B549-753C-F0F6-70EC-A04766A8AC38}" v="1181" dt="2022-06-18T15:46:32.750"/>
    <p1510:client id="{99D2FD0F-444C-D9C1-2A41-4D770CB3F938}" v="1519" dt="2022-06-12T19:06:34.232"/>
    <p1510:client id="{9BEDC2F0-E7D5-6BEB-4C7D-670F6D58B931}" v="1394" dt="2022-06-11T19:37:48.372"/>
    <p1510:client id="{9C223B70-E35A-5C71-963C-F1192BF78C25}" v="1354" dt="2022-06-07T15:45:19.637"/>
    <p1510:client id="{9FB27BAA-8F56-C344-3E95-5FE6011FD119}" v="859" dt="2022-06-14T15:31:53.875"/>
    <p1510:client id="{A5538EB9-E6EA-E6B3-F821-35AAA3B18D41}" v="1207" dt="2022-06-13T16:00:19.314"/>
    <p1510:client id="{A7E8AE21-1EDE-85DC-C410-E74BDC9BF6F4}" v="1671" dt="2022-06-16T21:28:46.315"/>
    <p1510:client id="{A9193841-C052-6EE8-602D-4303276CDEF3}" v="203" dt="2022-06-05T18:56:20.476"/>
    <p1510:client id="{AD5E087A-00E7-9DC9-427D-3E0BE2870EC0}" v="383" dt="2022-06-01T20:15:38.143"/>
    <p1510:client id="{B45F3E93-1707-8C24-EBFF-0BCAEC670798}" v="1277" dt="2022-06-08T04:08:18.358"/>
    <p1510:client id="{B475F694-7221-5B53-0103-518055A73BB5}" v="805" dt="2022-05-27T19:31:52.442"/>
    <p1510:client id="{B4EC7EE8-7A71-0FF2-32F8-F22D9B26320F}" v="228" dt="2022-06-13T16:12:50.755"/>
    <p1510:client id="{B6509ADE-21E2-636F-F4CD-7BEC1F806111}" v="850" dt="2022-06-11T23:00:46.500"/>
    <p1510:client id="{B7E12A5C-C342-3B56-A8D4-9E75CBCF67C7}" v="1766" dt="2022-06-08T15:57:03.526"/>
    <p1510:client id="{B980DDB4-52B3-8585-C57F-3D58B6D45939}" v="281" dt="2022-05-22T21:33:39.491"/>
    <p1510:client id="{BA87F162-916C-9416-2988-A519C3187869}" v="402" dt="2022-05-20T21:37:53.952"/>
    <p1510:client id="{BAB137C5-74A4-FA12-DB0E-8B33A1A8A50A}" v="1781" dt="2022-06-16T15:44:54.301"/>
    <p1510:client id="{BC203AD4-FA46-1915-D8AF-542A7EA5F6CA}" v="466" dt="2022-06-09T22:33:12.872"/>
    <p1510:client id="{BCAB6DC3-54BF-88FB-0EAB-224DD888CD52}" v="1417" dt="2022-06-19T22:43:14.614"/>
    <p1510:client id="{BDFEB156-CF34-4DB6-1E13-3FDC6E1C8FEC}" v="41" dt="2022-06-13T16:15:10.808"/>
    <p1510:client id="{C1B36582-FC03-7058-4FE4-B69F32D7DDB3}" v="570" dt="2022-06-02T19:16:49.625"/>
    <p1510:client id="{C501C1B6-8E48-FC97-1800-F01D816C920E}" v="1109" dt="2022-06-19T03:40:09.816"/>
    <p1510:client id="{C6EC3A87-9ABF-77CF-3866-09C714352B3E}" v="66" dt="2022-06-18T21:54:17.789"/>
    <p1510:client id="{C9A933A4-CBC3-0A0D-74CB-9F5A9CCC6017}" v="732" dt="2022-06-08T19:54:19.960"/>
    <p1510:client id="{CA96A71A-69CB-6336-0686-3BE60A05B6A5}" v="223" dt="2022-05-23T15:37:51.610"/>
    <p1510:client id="{CF9B4F08-BBFC-6724-3944-C13805DC6AA4}" v="548" dt="2022-06-15T15:21:46.086"/>
    <p1510:client id="{D0F29A5F-98FB-C8FF-129F-B13CFEA4B0C4}" v="159" dt="2022-06-17T23:11:28.797"/>
    <p1510:client id="{D1090B5A-E8D1-E661-FD54-8462574691DD}" v="211" dt="2022-06-16T15:55:31.424"/>
    <p1510:client id="{D2FE3DF2-0C7A-03D1-5174-961B00B9C3EE}" v="1" dt="2022-05-27T18:43:37.812"/>
    <p1510:client id="{D586C812-8584-D28B-FCAA-3A8F8585EB51}" v="314" dt="2022-06-06T22:09:09.306"/>
    <p1510:client id="{D6D5CB01-8F91-FFD0-05DD-6A4E125F1F85}" v="52" dt="2022-05-25T14:40:37.359"/>
    <p1510:client id="{DCD75451-99BA-3A31-4778-955898F4063A}" v="294" dt="2022-06-19T19:12:24.020"/>
    <p1510:client id="{E2049F35-D263-689D-73F5-6E217EB7E4F8}" v="145" dt="2022-06-14T15:37:59.262"/>
    <p1510:client id="{E2A83B4B-96FB-A451-47AF-225EC97BE107}" v="172" dt="2022-06-17T19:28:03.195"/>
    <p1510:client id="{E3BA62E1-A1C4-125D-DEA8-149457337B44}" v="159" dt="2022-06-16T21:34:13.386"/>
    <p1510:client id="{E9AE6D47-FBD0-386D-2C89-0DCD16277DF2}" v="571" dt="2022-05-25T20:33:11.631"/>
    <p1510:client id="{EA905EBC-7DC7-DC76-8F28-2916DBF1D2AC}" v="360" dt="2022-06-10T18:26:16.537"/>
    <p1510:client id="{ECEE90A0-661B-EA00-6F10-688E8DA144E2}" v="1162" dt="2022-06-08T20:47:04.446"/>
    <p1510:client id="{ED9D3A3D-4B99-BCC7-4FAE-79E23EF2E357}" v="1426" dt="2022-05-26T21:55:26.319"/>
    <p1510:client id="{F797AC42-28D4-42F6-3857-E97BA9DE8E94}" v="623" dt="2022-06-18T04:06:30.820"/>
    <p1510:client id="{F7C6197C-501E-E347-0A5B-823DB1A80164}" v="695" dt="2022-06-08T14:56:47.663"/>
    <p1510:client id="{F96B0E1A-6AAD-4BB5-7E14-A07CCC7808F6}" v="392" dt="2022-06-04T04:03:04.540"/>
    <p1510:client id="{F9E0639C-8897-8B8D-5AB2-75B95D26B844}" v="149" dt="2022-06-07T19:58:57.532"/>
    <p1510:client id="{FC1D3D45-D752-591A-FA05-90BF5ACA42EF}" v="1451" dt="2022-06-14T23:15:12.375"/>
    <p1510:client id="{FE29B752-1DDA-458D-5593-3A6059D467CD}" v="1392" dt="2022-06-04T03:11:23.984"/>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03" autoAdjust="0"/>
    <p:restoredTop sz="86385" autoAdjust="0"/>
  </p:normalViewPr>
  <p:slideViewPr>
    <p:cSldViewPr snapToGrid="0">
      <p:cViewPr varScale="1">
        <p:scale>
          <a:sx n="98" d="100"/>
          <a:sy n="98" d="100"/>
        </p:scale>
        <p:origin x="378"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barrya10@yahoo.com" userId="S::urn:spo:guest#jbarrya10@yahoo.com::" providerId="AD" clId="Web-{BCAB6DC3-54BF-88FB-0EAB-224DD888CD52}"/>
    <pc:docChg chg="delSld modSld">
      <pc:chgData name="jbarrya10@yahoo.com" userId="S::urn:spo:guest#jbarrya10@yahoo.com::" providerId="AD" clId="Web-{BCAB6DC3-54BF-88FB-0EAB-224DD888CD52}" dt="2022-06-19T22:43:14.614" v="1410" actId="20577"/>
      <pc:docMkLst>
        <pc:docMk/>
      </pc:docMkLst>
      <pc:sldChg chg="modSp">
        <pc:chgData name="jbarrya10@yahoo.com" userId="S::urn:spo:guest#jbarrya10@yahoo.com::" providerId="AD" clId="Web-{BCAB6DC3-54BF-88FB-0EAB-224DD888CD52}" dt="2022-06-19T21:19:05.674" v="106" actId="20577"/>
        <pc:sldMkLst>
          <pc:docMk/>
          <pc:sldMk cId="168072434" sldId="334"/>
        </pc:sldMkLst>
        <pc:spChg chg="mod">
          <ac:chgData name="jbarrya10@yahoo.com" userId="S::urn:spo:guest#jbarrya10@yahoo.com::" providerId="AD" clId="Web-{BCAB6DC3-54BF-88FB-0EAB-224DD888CD52}" dt="2022-06-19T21:19:05.674" v="106" actId="20577"/>
          <ac:spMkLst>
            <pc:docMk/>
            <pc:sldMk cId="168072434" sldId="334"/>
            <ac:spMk id="3" creationId="{0146B1E4-F71B-9966-0D75-82BEDFFB6556}"/>
          </ac:spMkLst>
        </pc:spChg>
      </pc:sldChg>
      <pc:sldChg chg="modSp">
        <pc:chgData name="jbarrya10@yahoo.com" userId="S::urn:spo:guest#jbarrya10@yahoo.com::" providerId="AD" clId="Web-{BCAB6DC3-54BF-88FB-0EAB-224DD888CD52}" dt="2022-06-19T21:20:06.317" v="142" actId="20577"/>
        <pc:sldMkLst>
          <pc:docMk/>
          <pc:sldMk cId="3426044915" sldId="337"/>
        </pc:sldMkLst>
        <pc:spChg chg="mod">
          <ac:chgData name="jbarrya10@yahoo.com" userId="S::urn:spo:guest#jbarrya10@yahoo.com::" providerId="AD" clId="Web-{BCAB6DC3-54BF-88FB-0EAB-224DD888CD52}" dt="2022-06-19T21:20:06.317" v="142" actId="20577"/>
          <ac:spMkLst>
            <pc:docMk/>
            <pc:sldMk cId="3426044915" sldId="337"/>
            <ac:spMk id="3" creationId="{CF960B38-CE66-89E9-091C-BB3EF290D0B9}"/>
          </ac:spMkLst>
        </pc:spChg>
      </pc:sldChg>
      <pc:sldChg chg="modSp">
        <pc:chgData name="jbarrya10@yahoo.com" userId="S::urn:spo:guest#jbarrya10@yahoo.com::" providerId="AD" clId="Web-{BCAB6DC3-54BF-88FB-0EAB-224DD888CD52}" dt="2022-06-19T21:46:52.928" v="309" actId="20577"/>
        <pc:sldMkLst>
          <pc:docMk/>
          <pc:sldMk cId="3396428876" sldId="422"/>
        </pc:sldMkLst>
        <pc:spChg chg="mod">
          <ac:chgData name="jbarrya10@yahoo.com" userId="S::urn:spo:guest#jbarrya10@yahoo.com::" providerId="AD" clId="Web-{BCAB6DC3-54BF-88FB-0EAB-224DD888CD52}" dt="2022-06-19T21:20:41.849" v="145" actId="20577"/>
          <ac:spMkLst>
            <pc:docMk/>
            <pc:sldMk cId="3396428876" sldId="422"/>
            <ac:spMk id="2" creationId="{6FC765DF-384F-1128-72A0-CE3FA3B9F3A5}"/>
          </ac:spMkLst>
        </pc:spChg>
        <pc:spChg chg="mod">
          <ac:chgData name="jbarrya10@yahoo.com" userId="S::urn:spo:guest#jbarrya10@yahoo.com::" providerId="AD" clId="Web-{BCAB6DC3-54BF-88FB-0EAB-224DD888CD52}" dt="2022-06-19T21:46:52.928" v="309" actId="20577"/>
          <ac:spMkLst>
            <pc:docMk/>
            <pc:sldMk cId="3396428876" sldId="422"/>
            <ac:spMk id="3" creationId="{ECAF5348-20B4-742B-5C59-91A25F1BF44B}"/>
          </ac:spMkLst>
        </pc:spChg>
      </pc:sldChg>
      <pc:sldChg chg="modSp">
        <pc:chgData name="jbarrya10@yahoo.com" userId="S::urn:spo:guest#jbarrya10@yahoo.com::" providerId="AD" clId="Web-{BCAB6DC3-54BF-88FB-0EAB-224DD888CD52}" dt="2022-06-19T22:43:14.614" v="1410" actId="20577"/>
        <pc:sldMkLst>
          <pc:docMk/>
          <pc:sldMk cId="1919546778" sldId="449"/>
        </pc:sldMkLst>
        <pc:spChg chg="mod">
          <ac:chgData name="jbarrya10@yahoo.com" userId="S::urn:spo:guest#jbarrya10@yahoo.com::" providerId="AD" clId="Web-{BCAB6DC3-54BF-88FB-0EAB-224DD888CD52}" dt="2022-06-19T22:43:14.614" v="1410" actId="20577"/>
          <ac:spMkLst>
            <pc:docMk/>
            <pc:sldMk cId="1919546778" sldId="449"/>
            <ac:spMk id="3" creationId="{B1D98006-55C1-7F11-D491-6113D420FA14}"/>
          </ac:spMkLst>
        </pc:spChg>
      </pc:sldChg>
      <pc:sldChg chg="modSp">
        <pc:chgData name="jbarrya10@yahoo.com" userId="S::urn:spo:guest#jbarrya10@yahoo.com::" providerId="AD" clId="Web-{BCAB6DC3-54BF-88FB-0EAB-224DD888CD52}" dt="2022-06-19T22:22:06.563" v="1022" actId="20577"/>
        <pc:sldMkLst>
          <pc:docMk/>
          <pc:sldMk cId="114574045" sldId="494"/>
        </pc:sldMkLst>
        <pc:spChg chg="mod">
          <ac:chgData name="jbarrya10@yahoo.com" userId="S::urn:spo:guest#jbarrya10@yahoo.com::" providerId="AD" clId="Web-{BCAB6DC3-54BF-88FB-0EAB-224DD888CD52}" dt="2022-06-19T22:18:37.432" v="955" actId="20577"/>
          <ac:spMkLst>
            <pc:docMk/>
            <pc:sldMk cId="114574045" sldId="494"/>
            <ac:spMk id="2" creationId="{4B61F88A-3DA8-19CB-952D-2839248A4E22}"/>
          </ac:spMkLst>
        </pc:spChg>
        <pc:spChg chg="mod">
          <ac:chgData name="jbarrya10@yahoo.com" userId="S::urn:spo:guest#jbarrya10@yahoo.com::" providerId="AD" clId="Web-{BCAB6DC3-54BF-88FB-0EAB-224DD888CD52}" dt="2022-06-19T22:22:06.563" v="1022" actId="20577"/>
          <ac:spMkLst>
            <pc:docMk/>
            <pc:sldMk cId="114574045" sldId="494"/>
            <ac:spMk id="3" creationId="{06E09CC1-BDBB-1584-875F-D31E9AD92360}"/>
          </ac:spMkLst>
        </pc:spChg>
      </pc:sldChg>
      <pc:sldChg chg="modSp">
        <pc:chgData name="jbarrya10@yahoo.com" userId="S::urn:spo:guest#jbarrya10@yahoo.com::" providerId="AD" clId="Web-{BCAB6DC3-54BF-88FB-0EAB-224DD888CD52}" dt="2022-06-19T21:56:40.512" v="568" actId="20577"/>
        <pc:sldMkLst>
          <pc:docMk/>
          <pc:sldMk cId="133852270" sldId="508"/>
        </pc:sldMkLst>
        <pc:spChg chg="mod">
          <ac:chgData name="jbarrya10@yahoo.com" userId="S::urn:spo:guest#jbarrya10@yahoo.com::" providerId="AD" clId="Web-{BCAB6DC3-54BF-88FB-0EAB-224DD888CD52}" dt="2022-06-19T21:50:38.918" v="320" actId="20577"/>
          <ac:spMkLst>
            <pc:docMk/>
            <pc:sldMk cId="133852270" sldId="508"/>
            <ac:spMk id="2" creationId="{45544B72-F32D-416E-FD8A-A6DC1D3D0952}"/>
          </ac:spMkLst>
        </pc:spChg>
        <pc:spChg chg="mod">
          <ac:chgData name="jbarrya10@yahoo.com" userId="S::urn:spo:guest#jbarrya10@yahoo.com::" providerId="AD" clId="Web-{BCAB6DC3-54BF-88FB-0EAB-224DD888CD52}" dt="2022-06-19T21:56:40.512" v="568" actId="20577"/>
          <ac:spMkLst>
            <pc:docMk/>
            <pc:sldMk cId="133852270" sldId="508"/>
            <ac:spMk id="3" creationId="{3851D0F0-4FCE-1404-E6E6-A3DD0FCFD0C7}"/>
          </ac:spMkLst>
        </pc:spChg>
      </pc:sldChg>
      <pc:sldChg chg="modSp">
        <pc:chgData name="jbarrya10@yahoo.com" userId="S::urn:spo:guest#jbarrya10@yahoo.com::" providerId="AD" clId="Web-{BCAB6DC3-54BF-88FB-0EAB-224DD888CD52}" dt="2022-06-19T21:16:00.430" v="1" actId="20577"/>
        <pc:sldMkLst>
          <pc:docMk/>
          <pc:sldMk cId="1928123907" sldId="510"/>
        </pc:sldMkLst>
        <pc:spChg chg="mod">
          <ac:chgData name="jbarrya10@yahoo.com" userId="S::urn:spo:guest#jbarrya10@yahoo.com::" providerId="AD" clId="Web-{BCAB6DC3-54BF-88FB-0EAB-224DD888CD52}" dt="2022-06-19T21:15:55.618" v="0" actId="20577"/>
          <ac:spMkLst>
            <pc:docMk/>
            <pc:sldMk cId="1928123907" sldId="510"/>
            <ac:spMk id="2" creationId="{8A21C068-AB0E-833F-E970-CBFEBACE53E9}"/>
          </ac:spMkLst>
        </pc:spChg>
        <pc:spChg chg="mod">
          <ac:chgData name="jbarrya10@yahoo.com" userId="S::urn:spo:guest#jbarrya10@yahoo.com::" providerId="AD" clId="Web-{BCAB6DC3-54BF-88FB-0EAB-224DD888CD52}" dt="2022-06-19T21:16:00.430" v="1" actId="20577"/>
          <ac:spMkLst>
            <pc:docMk/>
            <pc:sldMk cId="1928123907" sldId="510"/>
            <ac:spMk id="3" creationId="{833C6228-AAB4-1C65-AF3B-24726008F61B}"/>
          </ac:spMkLst>
        </pc:spChg>
      </pc:sldChg>
      <pc:sldChg chg="modSp">
        <pc:chgData name="jbarrya10@yahoo.com" userId="S::urn:spo:guest#jbarrya10@yahoo.com::" providerId="AD" clId="Web-{BCAB6DC3-54BF-88FB-0EAB-224DD888CD52}" dt="2022-06-19T22:07:10.700" v="756" actId="20577"/>
        <pc:sldMkLst>
          <pc:docMk/>
          <pc:sldMk cId="295988486" sldId="511"/>
        </pc:sldMkLst>
        <pc:spChg chg="mod">
          <ac:chgData name="jbarrya10@yahoo.com" userId="S::urn:spo:guest#jbarrya10@yahoo.com::" providerId="AD" clId="Web-{BCAB6DC3-54BF-88FB-0EAB-224DD888CD52}" dt="2022-06-19T21:55:04.725" v="517" actId="20577"/>
          <ac:spMkLst>
            <pc:docMk/>
            <pc:sldMk cId="295988486" sldId="511"/>
            <ac:spMk id="2" creationId="{9B274E79-1DC4-D4F1-2439-1776507E1501}"/>
          </ac:spMkLst>
        </pc:spChg>
        <pc:spChg chg="mod">
          <ac:chgData name="jbarrya10@yahoo.com" userId="S::urn:spo:guest#jbarrya10@yahoo.com::" providerId="AD" clId="Web-{BCAB6DC3-54BF-88FB-0EAB-224DD888CD52}" dt="2022-06-19T22:07:10.700" v="756" actId="20577"/>
          <ac:spMkLst>
            <pc:docMk/>
            <pc:sldMk cId="295988486" sldId="511"/>
            <ac:spMk id="3" creationId="{4B42E32A-266F-DC7A-BC53-058A4EAEF2AA}"/>
          </ac:spMkLst>
        </pc:spChg>
      </pc:sldChg>
      <pc:sldChg chg="modSp">
        <pc:chgData name="jbarrya10@yahoo.com" userId="S::urn:spo:guest#jbarrya10@yahoo.com::" providerId="AD" clId="Web-{BCAB6DC3-54BF-88FB-0EAB-224DD888CD52}" dt="2022-06-19T22:17:53.212" v="947" actId="20577"/>
        <pc:sldMkLst>
          <pc:docMk/>
          <pc:sldMk cId="3324113900" sldId="512"/>
        </pc:sldMkLst>
        <pc:spChg chg="mod">
          <ac:chgData name="jbarrya10@yahoo.com" userId="S::urn:spo:guest#jbarrya10@yahoo.com::" providerId="AD" clId="Web-{BCAB6DC3-54BF-88FB-0EAB-224DD888CD52}" dt="2022-06-19T22:07:40.217" v="761" actId="20577"/>
          <ac:spMkLst>
            <pc:docMk/>
            <pc:sldMk cId="3324113900" sldId="512"/>
            <ac:spMk id="2" creationId="{53F1D480-4009-66CB-354B-CB9D5F8F89B3}"/>
          </ac:spMkLst>
        </pc:spChg>
        <pc:spChg chg="mod">
          <ac:chgData name="jbarrya10@yahoo.com" userId="S::urn:spo:guest#jbarrya10@yahoo.com::" providerId="AD" clId="Web-{BCAB6DC3-54BF-88FB-0EAB-224DD888CD52}" dt="2022-06-19T22:17:53.212" v="947" actId="20577"/>
          <ac:spMkLst>
            <pc:docMk/>
            <pc:sldMk cId="3324113900" sldId="512"/>
            <ac:spMk id="3" creationId="{C1ECCAEB-3D9C-D468-3082-36B0206F0BF9}"/>
          </ac:spMkLst>
        </pc:spChg>
      </pc:sldChg>
      <pc:sldChg chg="del">
        <pc:chgData name="jbarrya10@yahoo.com" userId="S::urn:spo:guest#jbarrya10@yahoo.com::" providerId="AD" clId="Web-{BCAB6DC3-54BF-88FB-0EAB-224DD888CD52}" dt="2022-06-19T22:35:56.321" v="1217"/>
        <pc:sldMkLst>
          <pc:docMk/>
          <pc:sldMk cId="383440989" sldId="513"/>
        </pc:sldMkLst>
      </pc:sldChg>
      <pc:sldChg chg="modSp">
        <pc:chgData name="jbarrya10@yahoo.com" userId="S::urn:spo:guest#jbarrya10@yahoo.com::" providerId="AD" clId="Web-{BCAB6DC3-54BF-88FB-0EAB-224DD888CD52}" dt="2022-06-19T22:35:49.149" v="1216" actId="20577"/>
        <pc:sldMkLst>
          <pc:docMk/>
          <pc:sldMk cId="3369235711" sldId="514"/>
        </pc:sldMkLst>
        <pc:spChg chg="mod">
          <ac:chgData name="jbarrya10@yahoo.com" userId="S::urn:spo:guest#jbarrya10@yahoo.com::" providerId="AD" clId="Web-{BCAB6DC3-54BF-88FB-0EAB-224DD888CD52}" dt="2022-06-19T22:31:01.470" v="1080" actId="20577"/>
          <ac:spMkLst>
            <pc:docMk/>
            <pc:sldMk cId="3369235711" sldId="514"/>
            <ac:spMk id="2" creationId="{563BC891-3677-9844-93C4-5F80B2D6CA71}"/>
          </ac:spMkLst>
        </pc:spChg>
        <pc:spChg chg="mod">
          <ac:chgData name="jbarrya10@yahoo.com" userId="S::urn:spo:guest#jbarrya10@yahoo.com::" providerId="AD" clId="Web-{BCAB6DC3-54BF-88FB-0EAB-224DD888CD52}" dt="2022-06-19T22:35:49.149" v="1216" actId="20577"/>
          <ac:spMkLst>
            <pc:docMk/>
            <pc:sldMk cId="3369235711" sldId="514"/>
            <ac:spMk id="3" creationId="{CAE0F743-E67F-736A-B339-EAA32C3C1058}"/>
          </ac:spMkLst>
        </pc:spChg>
      </pc:sldChg>
      <pc:sldChg chg="del">
        <pc:chgData name="jbarrya10@yahoo.com" userId="S::urn:spo:guest#jbarrya10@yahoo.com::" providerId="AD" clId="Web-{BCAB6DC3-54BF-88FB-0EAB-224DD888CD52}" dt="2022-06-19T22:35:57.009" v="1218"/>
        <pc:sldMkLst>
          <pc:docMk/>
          <pc:sldMk cId="1979740254" sldId="515"/>
        </pc:sldMkLst>
      </pc:sldChg>
      <pc:sldChg chg="modSp">
        <pc:chgData name="jbarrya10@yahoo.com" userId="S::urn:spo:guest#jbarrya10@yahoo.com::" providerId="AD" clId="Web-{BCAB6DC3-54BF-88FB-0EAB-224DD888CD52}" dt="2022-06-19T22:29:03.200" v="1063" actId="20577"/>
        <pc:sldMkLst>
          <pc:docMk/>
          <pc:sldMk cId="1407834234" sldId="516"/>
        </pc:sldMkLst>
        <pc:spChg chg="mod">
          <ac:chgData name="jbarrya10@yahoo.com" userId="S::urn:spo:guest#jbarrya10@yahoo.com::" providerId="AD" clId="Web-{BCAB6DC3-54BF-88FB-0EAB-224DD888CD52}" dt="2022-06-19T22:25:34.053" v="1027" actId="20577"/>
          <ac:spMkLst>
            <pc:docMk/>
            <pc:sldMk cId="1407834234" sldId="516"/>
            <ac:spMk id="2" creationId="{ABD67CF7-3595-22C0-BED3-86505413B95F}"/>
          </ac:spMkLst>
        </pc:spChg>
        <pc:spChg chg="mod">
          <ac:chgData name="jbarrya10@yahoo.com" userId="S::urn:spo:guest#jbarrya10@yahoo.com::" providerId="AD" clId="Web-{BCAB6DC3-54BF-88FB-0EAB-224DD888CD52}" dt="2022-06-19T22:29:03.200" v="1063" actId="20577"/>
          <ac:spMkLst>
            <pc:docMk/>
            <pc:sldMk cId="1407834234" sldId="516"/>
            <ac:spMk id="3" creationId="{55A78661-E348-DCE8-AC41-DBE2E1420B62}"/>
          </ac:spMkLst>
        </pc:spChg>
      </pc:sldChg>
      <pc:sldChg chg="del">
        <pc:chgData name="jbarrya10@yahoo.com" userId="S::urn:spo:guest#jbarrya10@yahoo.com::" providerId="AD" clId="Web-{BCAB6DC3-54BF-88FB-0EAB-224DD888CD52}" dt="2022-06-19T22:35:58.071" v="1219"/>
        <pc:sldMkLst>
          <pc:docMk/>
          <pc:sldMk cId="1752316852" sldId="51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12/5/2022</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dirty="0"/>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Arial"/>
              </a:rPr>
              <a:t>Figure 14.7 Tips for creating a strong password.</a:t>
            </a:r>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9</a:t>
            </a:fld>
            <a:endParaRPr lang="en-US" dirty="0"/>
          </a:p>
        </p:txBody>
      </p:sp>
    </p:spTree>
    <p:extLst>
      <p:ext uri="{BB962C8B-B14F-4D97-AF65-F5344CB8AC3E}">
        <p14:creationId xmlns:p14="http://schemas.microsoft.com/office/powerpoint/2010/main" val="1111608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12/5/2022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dirty="0"/>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1C068-AB0E-833F-E970-CBFEBACE53E9}"/>
              </a:ext>
            </a:extLst>
          </p:cNvPr>
          <p:cNvSpPr>
            <a:spLocks noGrp="1"/>
          </p:cNvSpPr>
          <p:nvPr>
            <p:ph type="ctrTitle"/>
          </p:nvPr>
        </p:nvSpPr>
        <p:spPr/>
        <p:txBody>
          <a:bodyPr>
            <a:normAutofit/>
          </a:bodyPr>
          <a:lstStyle/>
          <a:p>
            <a:r>
              <a:rPr lang="en-US" dirty="0"/>
              <a:t>Safety Online</a:t>
            </a:r>
          </a:p>
        </p:txBody>
      </p:sp>
      <p:sp>
        <p:nvSpPr>
          <p:cNvPr id="3" name="Subtitle 2">
            <a:extLst>
              <a:ext uri="{FF2B5EF4-FFF2-40B4-BE49-F238E27FC236}">
                <a16:creationId xmlns:a16="http://schemas.microsoft.com/office/drawing/2014/main" id="{833C6228-AAB4-1C65-AF3B-24726008F61B}"/>
              </a:ext>
            </a:extLst>
          </p:cNvPr>
          <p:cNvSpPr>
            <a:spLocks noGrp="1"/>
          </p:cNvSpPr>
          <p:nvPr>
            <p:ph type="subTitle" idx="1"/>
          </p:nvPr>
        </p:nvSpPr>
        <p:spPr/>
        <p:txBody>
          <a:bodyPr vert="horz" lIns="91440" tIns="45720" rIns="91440" bIns="45720" rtlCol="0" anchor="t">
            <a:normAutofit/>
          </a:bodyPr>
          <a:lstStyle/>
          <a:p>
            <a:r>
              <a:rPr lang="en-US" dirty="0">
                <a:cs typeface="Arial"/>
              </a:rPr>
              <a:t>Live Well: Comprehensive High School Health</a:t>
            </a:r>
          </a:p>
          <a:p>
            <a:r>
              <a:rPr lang="en-US" dirty="0">
                <a:cs typeface="Arial"/>
              </a:rPr>
              <a:t>Chapter 14, Lesson 3</a:t>
            </a:r>
          </a:p>
        </p:txBody>
      </p:sp>
    </p:spTree>
    <p:extLst>
      <p:ext uri="{BB962C8B-B14F-4D97-AF65-F5344CB8AC3E}">
        <p14:creationId xmlns:p14="http://schemas.microsoft.com/office/powerpoint/2010/main" val="1928123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BC891-3677-9844-93C4-5F80B2D6CA71}"/>
              </a:ext>
            </a:extLst>
          </p:cNvPr>
          <p:cNvSpPr>
            <a:spLocks noGrp="1"/>
          </p:cNvSpPr>
          <p:nvPr>
            <p:ph type="title"/>
          </p:nvPr>
        </p:nvSpPr>
        <p:spPr/>
        <p:txBody>
          <a:bodyPr/>
          <a:lstStyle/>
          <a:p>
            <a:pPr algn="ctr"/>
            <a:r>
              <a:rPr lang="en-US" dirty="0"/>
              <a:t>Technology Safety Tips</a:t>
            </a:r>
          </a:p>
        </p:txBody>
      </p:sp>
      <p:sp>
        <p:nvSpPr>
          <p:cNvPr id="3" name="Content Placeholder 2">
            <a:extLst>
              <a:ext uri="{FF2B5EF4-FFF2-40B4-BE49-F238E27FC236}">
                <a16:creationId xmlns:a16="http://schemas.microsoft.com/office/drawing/2014/main" id="{CAE0F743-E67F-736A-B339-EAA32C3C1058}"/>
              </a:ext>
            </a:extLst>
          </p:cNvPr>
          <p:cNvSpPr>
            <a:spLocks noGrp="1"/>
          </p:cNvSpPr>
          <p:nvPr>
            <p:ph idx="1"/>
          </p:nvPr>
        </p:nvSpPr>
        <p:spPr/>
        <p:txBody>
          <a:bodyPr vert="horz" lIns="91440" tIns="45720" rIns="91440" bIns="45720" rtlCol="0" anchor="t">
            <a:normAutofit lnSpcReduction="10000"/>
          </a:bodyPr>
          <a:lstStyle/>
          <a:p>
            <a:r>
              <a:rPr lang="en-US" dirty="0">
                <a:cs typeface="Arial"/>
              </a:rPr>
              <a:t>Don’t click on unfamiliar links or apps, as they often spread malware, which is a computer virus that invades your computer system.</a:t>
            </a:r>
          </a:p>
          <a:p>
            <a:r>
              <a:rPr lang="en-US" dirty="0">
                <a:cs typeface="Arial"/>
              </a:rPr>
              <a:t>Think before you share your location.</a:t>
            </a:r>
          </a:p>
          <a:p>
            <a:r>
              <a:rPr lang="en-US" dirty="0">
                <a:cs typeface="Arial"/>
              </a:rPr>
              <a:t>Don’t accept friend requests from people you don’t know in real life.</a:t>
            </a:r>
          </a:p>
          <a:p>
            <a:r>
              <a:rPr lang="en-US" dirty="0">
                <a:cs typeface="Arial"/>
              </a:rPr>
              <a:t>Use antivirus software to detect, prevent, and remove malware.</a:t>
            </a:r>
          </a:p>
          <a:p>
            <a:r>
              <a:rPr lang="en-US" dirty="0">
                <a:cs typeface="Arial"/>
              </a:rPr>
              <a:t>Don’t meet people in person that you know only from being online.</a:t>
            </a:r>
          </a:p>
        </p:txBody>
      </p:sp>
    </p:spTree>
    <p:extLst>
      <p:ext uri="{BB962C8B-B14F-4D97-AF65-F5344CB8AC3E}">
        <p14:creationId xmlns:p14="http://schemas.microsoft.com/office/powerpoint/2010/main" val="33692357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CDDE9-2514-2D66-C6D9-22BBAD3CB765}"/>
              </a:ext>
            </a:extLst>
          </p:cNvPr>
          <p:cNvSpPr>
            <a:spLocks noGrp="1"/>
          </p:cNvSpPr>
          <p:nvPr>
            <p:ph type="title"/>
          </p:nvPr>
        </p:nvSpPr>
        <p:spPr/>
        <p:txBody>
          <a:bodyPr/>
          <a:lstStyle/>
          <a:p>
            <a:pPr algn="ctr"/>
            <a:r>
              <a:rPr lang="en-US" dirty="0"/>
              <a:t>Skill-Building Challenge</a:t>
            </a:r>
          </a:p>
        </p:txBody>
      </p:sp>
      <p:sp>
        <p:nvSpPr>
          <p:cNvPr id="3" name="Content Placeholder 2">
            <a:extLst>
              <a:ext uri="{FF2B5EF4-FFF2-40B4-BE49-F238E27FC236}">
                <a16:creationId xmlns:a16="http://schemas.microsoft.com/office/drawing/2014/main" id="{B1D98006-55C1-7F11-D491-6113D420FA14}"/>
              </a:ext>
            </a:extLst>
          </p:cNvPr>
          <p:cNvSpPr>
            <a:spLocks noGrp="1"/>
          </p:cNvSpPr>
          <p:nvPr>
            <p:ph idx="1"/>
          </p:nvPr>
        </p:nvSpPr>
        <p:spPr/>
        <p:txBody>
          <a:bodyPr vert="horz" lIns="91440" tIns="45720" rIns="91440" bIns="45720" rtlCol="0" anchor="t">
            <a:noAutofit/>
          </a:bodyPr>
          <a:lstStyle/>
          <a:p>
            <a:r>
              <a:rPr lang="en-US" sz="2500" dirty="0">
                <a:solidFill>
                  <a:schemeClr val="tx1"/>
                </a:solidFill>
                <a:ea typeface="+mn-lt"/>
                <a:cs typeface="+mn-lt"/>
              </a:rPr>
              <a:t>Answer the following questions about your social media habits.</a:t>
            </a:r>
          </a:p>
          <a:p>
            <a:pPr lvl="1"/>
            <a:r>
              <a:rPr lang="en-US" sz="2500" dirty="0">
                <a:solidFill>
                  <a:schemeClr val="tx1"/>
                </a:solidFill>
                <a:cs typeface="Arial"/>
              </a:rPr>
              <a:t>What social media do you use?</a:t>
            </a:r>
          </a:p>
          <a:p>
            <a:pPr lvl="1"/>
            <a:r>
              <a:rPr lang="en-US" sz="2500" dirty="0">
                <a:solidFill>
                  <a:schemeClr val="tx1"/>
                </a:solidFill>
                <a:cs typeface="Arial"/>
              </a:rPr>
              <a:t>Why do you use social media?</a:t>
            </a:r>
          </a:p>
          <a:p>
            <a:pPr lvl="1"/>
            <a:r>
              <a:rPr lang="en-US" sz="2500" dirty="0">
                <a:solidFill>
                  <a:schemeClr val="tx1"/>
                </a:solidFill>
                <a:cs typeface="Arial"/>
              </a:rPr>
              <a:t>What do you do on social media to help you stay safe? What do you do that might not be safe?</a:t>
            </a:r>
          </a:p>
          <a:p>
            <a:pPr lvl="1"/>
            <a:r>
              <a:rPr lang="en-US" sz="2500" dirty="0">
                <a:solidFill>
                  <a:schemeClr val="tx1"/>
                </a:solidFill>
                <a:cs typeface="Arial"/>
              </a:rPr>
              <a:t>What could you do to make your behavior safer?</a:t>
            </a:r>
          </a:p>
          <a:p>
            <a:r>
              <a:rPr lang="en-US" sz="2500" dirty="0">
                <a:solidFill>
                  <a:schemeClr val="tx1"/>
                </a:solidFill>
                <a:cs typeface="Arial"/>
              </a:rPr>
              <a:t>Log your social media behaviors for one or two weeks and reflect on how, or if, your behaviors improved and became healthier.</a:t>
            </a:r>
            <a:endParaRPr lang="en-US" sz="2500" dirty="0">
              <a:cs typeface="Arial"/>
            </a:endParaRPr>
          </a:p>
        </p:txBody>
      </p:sp>
    </p:spTree>
    <p:extLst>
      <p:ext uri="{BB962C8B-B14F-4D97-AF65-F5344CB8AC3E}">
        <p14:creationId xmlns:p14="http://schemas.microsoft.com/office/powerpoint/2010/main" val="1919546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B0711-5F9E-414D-82E6-956438BC4BDB}"/>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CF960B38-CE66-89E9-091C-BB3EF290D0B9}"/>
              </a:ext>
            </a:extLst>
          </p:cNvPr>
          <p:cNvSpPr>
            <a:spLocks noGrp="1"/>
          </p:cNvSpPr>
          <p:nvPr>
            <p:ph idx="1"/>
          </p:nvPr>
        </p:nvSpPr>
        <p:spPr/>
        <p:txBody>
          <a:bodyPr vert="horz" lIns="91440" tIns="45720" rIns="91440" bIns="45720" rtlCol="0" anchor="t">
            <a:normAutofit/>
          </a:bodyPr>
          <a:lstStyle/>
          <a:p>
            <a:pPr>
              <a:buFont typeface="Arial,Sans-Serif" panose="020B0604020202020204" pitchFamily="34" charset="0"/>
            </a:pPr>
            <a:r>
              <a:rPr lang="en-US" dirty="0">
                <a:ea typeface="+mn-lt"/>
                <a:cs typeface="+mn-lt"/>
              </a:rPr>
              <a:t>List at least three ways you could be safer online in general or on specific social media.</a:t>
            </a:r>
            <a:endParaRPr lang="en-US" dirty="0">
              <a:cs typeface="Arial"/>
            </a:endParaRPr>
          </a:p>
        </p:txBody>
      </p:sp>
    </p:spTree>
    <p:extLst>
      <p:ext uri="{BB962C8B-B14F-4D97-AF65-F5344CB8AC3E}">
        <p14:creationId xmlns:p14="http://schemas.microsoft.com/office/powerpoint/2010/main" val="3426044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BE390-AACD-958D-8B14-3F2DAB91ACA8}"/>
              </a:ext>
            </a:extLst>
          </p:cNvPr>
          <p:cNvSpPr>
            <a:spLocks noGrp="1"/>
          </p:cNvSpPr>
          <p:nvPr>
            <p:ph type="title"/>
          </p:nvPr>
        </p:nvSpPr>
        <p:spPr/>
        <p:txBody>
          <a:bodyPr/>
          <a:lstStyle/>
          <a:p>
            <a:r>
              <a:rPr lang="en-US" dirty="0"/>
              <a:t>Can you . . .  </a:t>
            </a:r>
            <a:endParaRPr lang="en-US" sz="2400" i="1" dirty="0"/>
          </a:p>
        </p:txBody>
      </p:sp>
      <p:sp>
        <p:nvSpPr>
          <p:cNvPr id="3" name="Content Placeholder 2">
            <a:extLst>
              <a:ext uri="{FF2B5EF4-FFF2-40B4-BE49-F238E27FC236}">
                <a16:creationId xmlns:a16="http://schemas.microsoft.com/office/drawing/2014/main" id="{0146B1E4-F71B-9966-0D75-82BEDFFB6556}"/>
              </a:ext>
            </a:extLst>
          </p:cNvPr>
          <p:cNvSpPr>
            <a:spLocks noGrp="1"/>
          </p:cNvSpPr>
          <p:nvPr>
            <p:ph idx="1"/>
          </p:nvPr>
        </p:nvSpPr>
        <p:spPr/>
        <p:txBody>
          <a:bodyPr vert="horz" lIns="91440" tIns="45720" rIns="91440" bIns="45720" rtlCol="0" anchor="t">
            <a:normAutofit/>
          </a:bodyPr>
          <a:lstStyle/>
          <a:p>
            <a:r>
              <a:rPr lang="en-US" dirty="0">
                <a:cs typeface="Arial"/>
              </a:rPr>
              <a:t>Evaluate how small or large your digital footprint is based on your online activity?</a:t>
            </a:r>
          </a:p>
          <a:p>
            <a:r>
              <a:rPr lang="en-US" dirty="0">
                <a:cs typeface="Arial"/>
              </a:rPr>
              <a:t>Explain why it is important to know your social media privacy settings?</a:t>
            </a:r>
          </a:p>
          <a:p>
            <a:r>
              <a:rPr lang="en-US" dirty="0">
                <a:cs typeface="Arial"/>
              </a:rPr>
              <a:t>Describe what identity theft is and how it can affect you?</a:t>
            </a:r>
          </a:p>
          <a:p>
            <a:r>
              <a:rPr lang="en-US" dirty="0">
                <a:cs typeface="Arial"/>
              </a:rPr>
              <a:t>Examine the effectiveness of your passwords and change them if needed?</a:t>
            </a:r>
          </a:p>
        </p:txBody>
      </p:sp>
    </p:spTree>
    <p:extLst>
      <p:ext uri="{BB962C8B-B14F-4D97-AF65-F5344CB8AC3E}">
        <p14:creationId xmlns:p14="http://schemas.microsoft.com/office/powerpoint/2010/main" val="168072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765DF-384F-1128-72A0-CE3FA3B9F3A5}"/>
              </a:ext>
            </a:extLst>
          </p:cNvPr>
          <p:cNvSpPr>
            <a:spLocks noGrp="1"/>
          </p:cNvSpPr>
          <p:nvPr>
            <p:ph type="title"/>
          </p:nvPr>
        </p:nvSpPr>
        <p:spPr/>
        <p:txBody>
          <a:bodyPr/>
          <a:lstStyle/>
          <a:p>
            <a:pPr algn="ctr"/>
            <a:r>
              <a:rPr lang="en-US" dirty="0"/>
              <a:t>Internet Safety</a:t>
            </a:r>
          </a:p>
        </p:txBody>
      </p:sp>
      <p:sp>
        <p:nvSpPr>
          <p:cNvPr id="3" name="Content Placeholder 2">
            <a:extLst>
              <a:ext uri="{FF2B5EF4-FFF2-40B4-BE49-F238E27FC236}">
                <a16:creationId xmlns:a16="http://schemas.microsoft.com/office/drawing/2014/main" id="{ECAF5348-20B4-742B-5C59-91A25F1BF44B}"/>
              </a:ext>
            </a:extLst>
          </p:cNvPr>
          <p:cNvSpPr>
            <a:spLocks noGrp="1"/>
          </p:cNvSpPr>
          <p:nvPr>
            <p:ph idx="1"/>
          </p:nvPr>
        </p:nvSpPr>
        <p:spPr/>
        <p:txBody>
          <a:bodyPr vert="horz" lIns="91440" tIns="45720" rIns="91440" bIns="45720" rtlCol="0" anchor="t">
            <a:normAutofit/>
          </a:bodyPr>
          <a:lstStyle/>
          <a:p>
            <a:r>
              <a:rPr lang="en-US" dirty="0">
                <a:solidFill>
                  <a:srgbClr val="404000"/>
                </a:solidFill>
                <a:cs typeface="Arial"/>
              </a:rPr>
              <a:t>The Internet enables you to search for information, get help with homework, listen to music, stream shows and movies, and interact on social media.</a:t>
            </a:r>
            <a:endParaRPr lang="en-US" dirty="0">
              <a:cs typeface="Arial"/>
            </a:endParaRPr>
          </a:p>
          <a:p>
            <a:r>
              <a:rPr lang="en-US" dirty="0">
                <a:solidFill>
                  <a:srgbClr val="404000"/>
                </a:solidFill>
                <a:cs typeface="Arial"/>
              </a:rPr>
              <a:t>By engaging in all this online activity, you leave a </a:t>
            </a:r>
            <a:r>
              <a:rPr lang="en-US" b="1" dirty="0">
                <a:solidFill>
                  <a:srgbClr val="404000"/>
                </a:solidFill>
                <a:cs typeface="Arial"/>
              </a:rPr>
              <a:t>digital footprint</a:t>
            </a:r>
            <a:r>
              <a:rPr lang="en-US" dirty="0">
                <a:solidFill>
                  <a:srgbClr val="404000"/>
                </a:solidFill>
                <a:cs typeface="Arial"/>
              </a:rPr>
              <a:t>, which is a record of your searches and personal information.</a:t>
            </a:r>
          </a:p>
          <a:p>
            <a:r>
              <a:rPr lang="en-US" dirty="0">
                <a:solidFill>
                  <a:srgbClr val="404000"/>
                </a:solidFill>
                <a:cs typeface="Arial"/>
              </a:rPr>
              <a:t>Other risks you should be aware of include social media sharing, identity theft, and phishing attacks.</a:t>
            </a:r>
            <a:endParaRPr lang="en-US" dirty="0">
              <a:solidFill>
                <a:srgbClr val="3F403F"/>
              </a:solidFill>
              <a:cs typeface="Arial"/>
            </a:endParaRPr>
          </a:p>
        </p:txBody>
      </p:sp>
    </p:spTree>
    <p:extLst>
      <p:ext uri="{BB962C8B-B14F-4D97-AF65-F5344CB8AC3E}">
        <p14:creationId xmlns:p14="http://schemas.microsoft.com/office/powerpoint/2010/main" val="3396428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44B72-F32D-416E-FD8A-A6DC1D3D0952}"/>
              </a:ext>
            </a:extLst>
          </p:cNvPr>
          <p:cNvSpPr>
            <a:spLocks noGrp="1"/>
          </p:cNvSpPr>
          <p:nvPr>
            <p:ph type="title"/>
          </p:nvPr>
        </p:nvSpPr>
        <p:spPr/>
        <p:txBody>
          <a:bodyPr>
            <a:normAutofit/>
          </a:bodyPr>
          <a:lstStyle/>
          <a:p>
            <a:pPr algn="ctr"/>
            <a:r>
              <a:rPr lang="en-US" dirty="0"/>
              <a:t>Social Media Sharing</a:t>
            </a:r>
          </a:p>
        </p:txBody>
      </p:sp>
      <p:sp>
        <p:nvSpPr>
          <p:cNvPr id="3" name="Content Placeholder 2">
            <a:extLst>
              <a:ext uri="{FF2B5EF4-FFF2-40B4-BE49-F238E27FC236}">
                <a16:creationId xmlns:a16="http://schemas.microsoft.com/office/drawing/2014/main" id="{3851D0F0-4FCE-1404-E6E6-A3DD0FCFD0C7}"/>
              </a:ext>
            </a:extLst>
          </p:cNvPr>
          <p:cNvSpPr>
            <a:spLocks noGrp="1"/>
          </p:cNvSpPr>
          <p:nvPr>
            <p:ph idx="1"/>
          </p:nvPr>
        </p:nvSpPr>
        <p:spPr/>
        <p:txBody>
          <a:bodyPr vert="horz" lIns="91440" tIns="45720" rIns="91440" bIns="45720" rtlCol="0" anchor="t">
            <a:normAutofit/>
          </a:bodyPr>
          <a:lstStyle/>
          <a:p>
            <a:r>
              <a:rPr lang="en-US" dirty="0">
                <a:cs typeface="Arial"/>
              </a:rPr>
              <a:t>Social media sharing is when you share your current location through pictures or checking in to a specific building or event.</a:t>
            </a:r>
            <a:endParaRPr lang="en-US" dirty="0"/>
          </a:p>
          <a:p>
            <a:r>
              <a:rPr lang="en-US" dirty="0">
                <a:solidFill>
                  <a:srgbClr val="404000"/>
                </a:solidFill>
                <a:cs typeface="Arial"/>
              </a:rPr>
              <a:t>It is easy for social media criminals to see where you are—and where you aren’t (leaving your home vulnerable to break-ins).</a:t>
            </a:r>
          </a:p>
          <a:p>
            <a:r>
              <a:rPr lang="en-US" dirty="0">
                <a:solidFill>
                  <a:srgbClr val="404000"/>
                </a:solidFill>
                <a:cs typeface="Arial"/>
              </a:rPr>
              <a:t>Avoid tagging yourself at certain locations.</a:t>
            </a:r>
          </a:p>
          <a:p>
            <a:r>
              <a:rPr lang="en-US" dirty="0">
                <a:solidFill>
                  <a:srgbClr val="404000"/>
                </a:solidFill>
                <a:cs typeface="Arial"/>
              </a:rPr>
              <a:t>Check the privacy settings on your phone and the various social media platforms you use.</a:t>
            </a:r>
          </a:p>
        </p:txBody>
      </p:sp>
    </p:spTree>
    <p:extLst>
      <p:ext uri="{BB962C8B-B14F-4D97-AF65-F5344CB8AC3E}">
        <p14:creationId xmlns:p14="http://schemas.microsoft.com/office/powerpoint/2010/main" val="133852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74E79-1DC4-D4F1-2439-1776507E1501}"/>
              </a:ext>
            </a:extLst>
          </p:cNvPr>
          <p:cNvSpPr>
            <a:spLocks noGrp="1"/>
          </p:cNvSpPr>
          <p:nvPr>
            <p:ph type="title"/>
          </p:nvPr>
        </p:nvSpPr>
        <p:spPr/>
        <p:txBody>
          <a:bodyPr/>
          <a:lstStyle/>
          <a:p>
            <a:pPr algn="ctr"/>
            <a:r>
              <a:rPr lang="en-US" dirty="0"/>
              <a:t>Identity Theft</a:t>
            </a:r>
          </a:p>
        </p:txBody>
      </p:sp>
      <p:sp>
        <p:nvSpPr>
          <p:cNvPr id="3" name="Content Placeholder 2">
            <a:extLst>
              <a:ext uri="{FF2B5EF4-FFF2-40B4-BE49-F238E27FC236}">
                <a16:creationId xmlns:a16="http://schemas.microsoft.com/office/drawing/2014/main" id="{4B42E32A-266F-DC7A-BC53-058A4EAEF2AA}"/>
              </a:ext>
            </a:extLst>
          </p:cNvPr>
          <p:cNvSpPr>
            <a:spLocks noGrp="1"/>
          </p:cNvSpPr>
          <p:nvPr>
            <p:ph idx="1"/>
          </p:nvPr>
        </p:nvSpPr>
        <p:spPr/>
        <p:txBody>
          <a:bodyPr vert="horz" lIns="91440" tIns="45720" rIns="91440" bIns="45720" rtlCol="0" anchor="t">
            <a:normAutofit/>
          </a:bodyPr>
          <a:lstStyle/>
          <a:p>
            <a:r>
              <a:rPr lang="en-US" b="1" dirty="0">
                <a:cs typeface="Arial"/>
              </a:rPr>
              <a:t>Identity theft</a:t>
            </a:r>
            <a:r>
              <a:rPr lang="en-US" dirty="0">
                <a:cs typeface="Arial"/>
              </a:rPr>
              <a:t> occurs when someone uses your identity or personal information without your permission in order to commit a crime.</a:t>
            </a:r>
          </a:p>
          <a:p>
            <a:r>
              <a:rPr lang="en-US" dirty="0">
                <a:cs typeface="Arial"/>
              </a:rPr>
              <a:t>If your identity is stolen, you may not know it until you are older and your application for a student loan or credit card is denied because of maxed-out cards or unpaid bills.</a:t>
            </a:r>
          </a:p>
          <a:p>
            <a:r>
              <a:rPr lang="en-US" dirty="0">
                <a:cs typeface="Arial"/>
              </a:rPr>
              <a:t>Make sure your computer and cell phone are protected with a password, fingerprint scan, or facial recognition.</a:t>
            </a:r>
            <a:endParaRPr lang="en-US" dirty="0">
              <a:solidFill>
                <a:schemeClr val="tx1"/>
              </a:solidFill>
              <a:cs typeface="Arial"/>
            </a:endParaRPr>
          </a:p>
        </p:txBody>
      </p:sp>
    </p:spTree>
    <p:extLst>
      <p:ext uri="{BB962C8B-B14F-4D97-AF65-F5344CB8AC3E}">
        <p14:creationId xmlns:p14="http://schemas.microsoft.com/office/powerpoint/2010/main" val="295988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1D480-4009-66CB-354B-CB9D5F8F89B3}"/>
              </a:ext>
            </a:extLst>
          </p:cNvPr>
          <p:cNvSpPr>
            <a:spLocks noGrp="1"/>
          </p:cNvSpPr>
          <p:nvPr>
            <p:ph type="title"/>
          </p:nvPr>
        </p:nvSpPr>
        <p:spPr/>
        <p:txBody>
          <a:bodyPr/>
          <a:lstStyle/>
          <a:p>
            <a:pPr algn="ctr"/>
            <a:r>
              <a:rPr lang="en-US" dirty="0"/>
              <a:t>Phishing Attacks</a:t>
            </a:r>
          </a:p>
        </p:txBody>
      </p:sp>
      <p:sp>
        <p:nvSpPr>
          <p:cNvPr id="3" name="Content Placeholder 2">
            <a:extLst>
              <a:ext uri="{FF2B5EF4-FFF2-40B4-BE49-F238E27FC236}">
                <a16:creationId xmlns:a16="http://schemas.microsoft.com/office/drawing/2014/main" id="{C1ECCAEB-3D9C-D468-3082-36B0206F0BF9}"/>
              </a:ext>
            </a:extLst>
          </p:cNvPr>
          <p:cNvSpPr>
            <a:spLocks noGrp="1"/>
          </p:cNvSpPr>
          <p:nvPr>
            <p:ph idx="1"/>
          </p:nvPr>
        </p:nvSpPr>
        <p:spPr/>
        <p:txBody>
          <a:bodyPr vert="horz" lIns="91440" tIns="45720" rIns="91440" bIns="45720" rtlCol="0" anchor="t">
            <a:normAutofit/>
          </a:bodyPr>
          <a:lstStyle/>
          <a:p>
            <a:r>
              <a:rPr lang="en-US" b="1" dirty="0">
                <a:cs typeface="Arial"/>
              </a:rPr>
              <a:t>Phishing attacks</a:t>
            </a:r>
            <a:r>
              <a:rPr lang="en-US" dirty="0">
                <a:cs typeface="Arial"/>
              </a:rPr>
              <a:t> involve dishonest websites, apps, or emails that look legitimate but are not.</a:t>
            </a:r>
          </a:p>
          <a:p>
            <a:r>
              <a:rPr lang="en-US" dirty="0">
                <a:solidFill>
                  <a:srgbClr val="404000"/>
                </a:solidFill>
                <a:cs typeface="Arial"/>
              </a:rPr>
              <a:t>Phishing attacks often appear as a link in an email that you are asked to click on to fix a problem with your password or a credit card.</a:t>
            </a:r>
          </a:p>
          <a:p>
            <a:r>
              <a:rPr lang="en-US" dirty="0">
                <a:cs typeface="Arial"/>
              </a:rPr>
              <a:t>The link takes you to a website that looks real. When you log in, all your personal information has been given to the attacker.</a:t>
            </a:r>
          </a:p>
          <a:p>
            <a:r>
              <a:rPr lang="en-US" dirty="0">
                <a:cs typeface="Arial"/>
              </a:rPr>
              <a:t>A phishing attack can also corrupt your computer files and make your data vanish.</a:t>
            </a:r>
          </a:p>
        </p:txBody>
      </p:sp>
    </p:spTree>
    <p:extLst>
      <p:ext uri="{BB962C8B-B14F-4D97-AF65-F5344CB8AC3E}">
        <p14:creationId xmlns:p14="http://schemas.microsoft.com/office/powerpoint/2010/main" val="3324113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1F88A-3DA8-19CB-952D-2839248A4E22}"/>
              </a:ext>
            </a:extLst>
          </p:cNvPr>
          <p:cNvSpPr>
            <a:spLocks noGrp="1"/>
          </p:cNvSpPr>
          <p:nvPr>
            <p:ph type="title"/>
          </p:nvPr>
        </p:nvSpPr>
        <p:spPr/>
        <p:txBody>
          <a:bodyPr>
            <a:normAutofit/>
          </a:bodyPr>
          <a:lstStyle/>
          <a:p>
            <a:pPr algn="ctr"/>
            <a:r>
              <a:rPr lang="en-US" dirty="0"/>
              <a:t>Importance</a:t>
            </a:r>
            <a:br>
              <a:rPr lang="en-US" dirty="0"/>
            </a:br>
            <a:r>
              <a:rPr lang="en-US" dirty="0"/>
              <a:t>of Passwords </a:t>
            </a:r>
            <a:endParaRPr lang="en-US" sz="2400" i="1" dirty="0"/>
          </a:p>
        </p:txBody>
      </p:sp>
      <p:sp>
        <p:nvSpPr>
          <p:cNvPr id="3" name="Content Placeholder 2">
            <a:extLst>
              <a:ext uri="{FF2B5EF4-FFF2-40B4-BE49-F238E27FC236}">
                <a16:creationId xmlns:a16="http://schemas.microsoft.com/office/drawing/2014/main" id="{06E09CC1-BDBB-1584-875F-D31E9AD92360}"/>
              </a:ext>
            </a:extLst>
          </p:cNvPr>
          <p:cNvSpPr>
            <a:spLocks noGrp="1"/>
          </p:cNvSpPr>
          <p:nvPr>
            <p:ph idx="1"/>
          </p:nvPr>
        </p:nvSpPr>
        <p:spPr/>
        <p:txBody>
          <a:bodyPr vert="horz" lIns="91440" tIns="45720" rIns="91440" bIns="45720" rtlCol="0" anchor="t">
            <a:normAutofit/>
          </a:bodyPr>
          <a:lstStyle/>
          <a:p>
            <a:r>
              <a:rPr lang="en-US" dirty="0">
                <a:cs typeface="Arial"/>
              </a:rPr>
              <a:t>Many of the hacks to your social media, email, and online sites are due to weak or stolen passwords.</a:t>
            </a:r>
          </a:p>
          <a:p>
            <a:r>
              <a:rPr lang="en-US" dirty="0">
                <a:solidFill>
                  <a:srgbClr val="404000"/>
                </a:solidFill>
                <a:cs typeface="Arial"/>
              </a:rPr>
              <a:t>Passwords should be complex and multiple types of characters, including numbers, letters, and symbols.</a:t>
            </a:r>
          </a:p>
        </p:txBody>
      </p:sp>
    </p:spTree>
    <p:extLst>
      <p:ext uri="{BB962C8B-B14F-4D97-AF65-F5344CB8AC3E}">
        <p14:creationId xmlns:p14="http://schemas.microsoft.com/office/powerpoint/2010/main" val="114574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67CF7-3595-22C0-BED3-86505413B95F}"/>
              </a:ext>
            </a:extLst>
          </p:cNvPr>
          <p:cNvSpPr>
            <a:spLocks noGrp="1"/>
          </p:cNvSpPr>
          <p:nvPr>
            <p:ph type="title"/>
          </p:nvPr>
        </p:nvSpPr>
        <p:spPr/>
        <p:txBody>
          <a:bodyPr/>
          <a:lstStyle/>
          <a:p>
            <a:pPr algn="ctr"/>
            <a:r>
              <a:rPr lang="en-US" dirty="0"/>
              <a:t>Password Tips</a:t>
            </a:r>
          </a:p>
        </p:txBody>
      </p:sp>
      <p:pic>
        <p:nvPicPr>
          <p:cNvPr id="5" name="Content Placeholder 4" descr="Use a unique password for every account. Don’t use personal information in passwords. Make them at least 12 characters long and use letters, numbers, and special characters. Don’t put personal information in security questions. Don’t share passwords.">
            <a:extLst>
              <a:ext uri="{FF2B5EF4-FFF2-40B4-BE49-F238E27FC236}">
                <a16:creationId xmlns:a16="http://schemas.microsoft.com/office/drawing/2014/main" id="{7B48F5D6-40D1-3774-7503-878897841421}"/>
              </a:ext>
            </a:extLst>
          </p:cNvPr>
          <p:cNvPicPr>
            <a:picLocks noGrp="1" noChangeAspect="1"/>
          </p:cNvPicPr>
          <p:nvPr>
            <p:ph idx="1"/>
          </p:nvPr>
        </p:nvPicPr>
        <p:blipFill>
          <a:blip r:embed="rId3"/>
          <a:stretch>
            <a:fillRect/>
          </a:stretch>
        </p:blipFill>
        <p:spPr>
          <a:xfrm>
            <a:off x="1639824" y="2995454"/>
            <a:ext cx="5864352" cy="2011680"/>
          </a:xfrm>
        </p:spPr>
      </p:pic>
    </p:spTree>
    <p:extLst>
      <p:ext uri="{BB962C8B-B14F-4D97-AF65-F5344CB8AC3E}">
        <p14:creationId xmlns:p14="http://schemas.microsoft.com/office/powerpoint/2010/main" val="1407834234"/>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TotalTime>
  <Words>621</Words>
  <Application>Microsoft Office PowerPoint</Application>
  <PresentationFormat>On-screen Show (4:3)</PresentationFormat>
  <Paragraphs>47</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Arial Black</vt:lpstr>
      <vt:lpstr>Arial,Sans-Serif</vt:lpstr>
      <vt:lpstr>Calibri</vt:lpstr>
      <vt:lpstr>Office Theme</vt:lpstr>
      <vt:lpstr>Safety Online</vt:lpstr>
      <vt:lpstr>Write About It</vt:lpstr>
      <vt:lpstr>Can you . . .  </vt:lpstr>
      <vt:lpstr>Internet Safety</vt:lpstr>
      <vt:lpstr>Social Media Sharing</vt:lpstr>
      <vt:lpstr>Identity Theft</vt:lpstr>
      <vt:lpstr>Phishing Attacks</vt:lpstr>
      <vt:lpstr>Importance of Passwords </vt:lpstr>
      <vt:lpstr>Password Tips</vt:lpstr>
      <vt:lpstr>Technology Safety Tips</vt:lpstr>
      <vt:lpstr>Skill-Building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Injury Prevention, Safety, and First Aid</dc:title>
  <dc:creator>Human Kinetics</dc:creator>
  <cp:lastModifiedBy>Derek Campbell</cp:lastModifiedBy>
  <cp:revision>1054</cp:revision>
  <dcterms:created xsi:type="dcterms:W3CDTF">2020-04-29T19:38:00Z</dcterms:created>
  <dcterms:modified xsi:type="dcterms:W3CDTF">2022-12-05T16:06:19Z</dcterms:modified>
</cp:coreProperties>
</file>