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510" r:id="rId2"/>
    <p:sldId id="337" r:id="rId3"/>
    <p:sldId id="334" r:id="rId4"/>
    <p:sldId id="422" r:id="rId5"/>
    <p:sldId id="508" r:id="rId6"/>
    <p:sldId id="511" r:id="rId7"/>
    <p:sldId id="518" r:id="rId8"/>
    <p:sldId id="512" r:id="rId9"/>
    <p:sldId id="494" r:id="rId10"/>
    <p:sldId id="516" r:id="rId11"/>
    <p:sldId id="519" r:id="rId12"/>
    <p:sldId id="514" r:id="rId13"/>
    <p:sldId id="513" r:id="rId14"/>
    <p:sldId id="515" r:id="rId15"/>
    <p:sldId id="517" r:id="rId16"/>
    <p:sldId id="44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5C06FB-B592-8D37-56D4-F40AA4DAEC27}" v="2" dt="2022-06-18T18:51:45.507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7AF61C8-4B49-E53B-CF06-5175B65E2D1E}" v="1235" dt="2022-06-16T14:19:53.124"/>
    <p1510:client id="{1996537B-60FB-E22E-31B8-B601792592A3}" v="917" dt="2022-05-24T19:16:09.094"/>
    <p1510:client id="{19BCEA82-1115-0AAB-82BE-3D376AADD15E}" v="238" dt="2022-06-19T03:51:06.890"/>
    <p1510:client id="{1CB15461-3281-2FC1-906F-7A0798DFFA0E}" v="6" dt="2022-05-24T21:13:25.061"/>
    <p1510:client id="{1F0622F9-6923-A7B9-1E1C-961E0CC0D98B}" v="13" dt="2022-06-01T20:02:33.377"/>
    <p1510:client id="{1F84C1F1-5C37-1DFE-AE3C-EF2770F37002}" v="686" dt="2022-06-15T15:51:37.291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72AA541-535F-3BF7-BB90-DA487EAD5447}" v="759" dt="2022-06-19T18:56:26.970"/>
    <p1510:client id="{2A67B5D8-18FC-504A-A7CF-A2325397F039}" v="191" dt="2022-06-17T15:10:02.206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2B1ED9-4A30-0D47-01B8-3CF7626A7B98}" v="7" dt="2022-06-18T18:52:46.744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179276-092F-C3E1-BB01-D59CF70B32C4}" v="266" dt="2022-06-17T23:04:55.328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480F734-7689-FD1C-CB4C-2CC841ADFF06}" v="1185" dt="2022-06-17T04:36:35.500"/>
    <p1510:client id="{55846A91-7C66-007E-8B59-E8BA8F570F58}" v="1454" dt="2022-06-19T15:06:08.930"/>
    <p1510:client id="{561B6E78-3B36-FB72-E91D-FFC90CBA863C}" v="314" dt="2022-06-04T18:58:31.282"/>
    <p1510:client id="{587EBA0A-19C0-CF3A-5B74-93DBE206831B}" v="1" dt="2022-05-20T20:17:15.799"/>
    <p1510:client id="{59414F8C-71C3-E97D-8F7E-3F3D8112BD21}" v="2078" dt="2022-06-17T19:17:51.562"/>
    <p1510:client id="{5BAE47F4-DE35-BAFD-7091-E8786169DD9A}" v="143" dt="2022-06-14T21:03:53.404"/>
    <p1510:client id="{5CD9C1E4-D166-5D0B-91A2-CE47BC677AF0}" v="158" dt="2022-06-10T23:17:16.979"/>
    <p1510:client id="{5FD5E256-AB1F-0D3A-B169-E0EA0E164E95}" v="704" dt="2022-06-18T18:50:16.193"/>
    <p1510:client id="{626AF30B-4B48-78B0-04AE-2A8B60898CF9}" v="678" dt="2022-06-17T00:57:00.79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53434D-1EA1-EEAA-B34F-CEF49FCD2B72}" v="696" dt="2022-06-19T19:51:34.159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D9964F0-A4A9-EAD3-1137-6C5F4F1CF757}" v="1920" dt="2022-06-15T14:41:01.585"/>
    <p1510:client id="{6EBA4413-477F-ECD4-7370-96BEB213CAEF}" v="221" dt="2022-06-17T18:16:22.613"/>
    <p1510:client id="{723003D4-0B78-8A9E-790D-3B57650022CE}" v="117" dt="2022-06-17T15:01:35.055"/>
    <p1510:client id="{72F4EDCF-CBD6-53B8-28BC-BEAB3F6CF589}" v="923" dt="2022-06-03T21:45:34.441"/>
    <p1510:client id="{780BC665-C45A-E6EE-FAEA-57033778F0D2}" v="1" dt="2022-05-20T20:15:08.787"/>
    <p1510:client id="{79B479EA-66AF-BF74-D92C-F80D42B9E48A}" v="849" dt="2022-06-17T21:44:43.796"/>
    <p1510:client id="{7AE24B73-052C-C9D5-026F-16EE1BAF0995}" v="1553" dt="2022-06-07T05:23:07.895"/>
    <p1510:client id="{7E686512-CA86-5AB9-DBDD-67F0909FFCC4}" v="828" dt="2022-05-23T20:44:21.167"/>
    <p1510:client id="{805028BB-D11F-10E8-ABE9-D28B22459209}" v="769" dt="2022-06-18T21:43:09.968"/>
    <p1510:client id="{82DA953B-341A-BCFE-80FF-714215C44BC9}" v="194" dt="2022-06-18T22:02:25.870"/>
    <p1510:client id="{85010E34-0D39-AC69-8870-18BF2D698A09}" v="1747" dt="2022-06-19T03:24:36.213"/>
    <p1510:client id="{86262B28-A453-6DCA-F296-46B49AAEC1C4}" v="252" dt="2022-06-19T15:17:37.777"/>
    <p1510:client id="{86AA42FF-C071-AB78-CCA4-D0C72CB7A094}" v="1569" dt="2022-06-18T03:33:19.990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28D8EFB-F07C-472F-4BC1-3EB23266502D}" v="488" dt="2022-06-18T19:08:44.829"/>
    <p1510:client id="{9473B549-753C-F0F6-70EC-A04766A8AC38}" v="1181" dt="2022-06-18T15:46:32.750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7E8AE21-1EDE-85DC-C410-E74BDC9BF6F4}" v="1671" dt="2022-06-16T21:28:46.315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AB137C5-74A4-FA12-DB0E-8B33A1A8A50A}" v="1781" dt="2022-06-16T15:44:54.301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501C1B6-8E48-FC97-1800-F01D816C920E}" v="1109" dt="2022-06-19T03:40:09.816"/>
    <p1510:client id="{C6EC3A87-9ABF-77CF-3866-09C714352B3E}" v="66" dt="2022-06-18T21:54:17.789"/>
    <p1510:client id="{C9A933A4-CBC3-0A0D-74CB-9F5A9CCC6017}" v="732" dt="2022-06-08T19:54:19.960"/>
    <p1510:client id="{CA96A71A-69CB-6336-0686-3BE60A05B6A5}" v="223" dt="2022-05-23T15:37:51.610"/>
    <p1510:client id="{CF9B4F08-BBFC-6724-3944-C13805DC6AA4}" v="548" dt="2022-06-15T15:21:46.086"/>
    <p1510:client id="{D0F29A5F-98FB-C8FF-129F-B13CFEA4B0C4}" v="159" dt="2022-06-17T23:11:28.797"/>
    <p1510:client id="{D1090B5A-E8D1-E661-FD54-8462574691DD}" v="211" dt="2022-06-16T15:55:31.424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DCD75451-99BA-3A31-4778-955898F4063A}" v="294" dt="2022-06-19T19:12:24.020"/>
    <p1510:client id="{E2049F35-D263-689D-73F5-6E217EB7E4F8}" v="145" dt="2022-06-14T15:37:59.262"/>
    <p1510:client id="{E2A83B4B-96FB-A451-47AF-225EC97BE107}" v="172" dt="2022-06-17T19:28:03.195"/>
    <p1510:client id="{E3BA62E1-A1C4-125D-DEA8-149457337B44}" v="159" dt="2022-06-16T21:34:13.386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97AC42-28D4-42F6-3857-E97BA9DE8E94}" v="623" dt="2022-06-18T04:06:30.820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6853434D-1EA1-EEAA-B34F-CEF49FCD2B72}"/>
    <pc:docChg chg="addSld modSld">
      <pc:chgData name="jbarrya10@yahoo.com" userId="S::urn:spo:guest#jbarrya10@yahoo.com::" providerId="AD" clId="Web-{6853434D-1EA1-EEAA-B34F-CEF49FCD2B72}" dt="2022-06-19T19:51:30.612" v="692" actId="20577"/>
      <pc:docMkLst>
        <pc:docMk/>
      </pc:docMkLst>
      <pc:sldChg chg="modSp">
        <pc:chgData name="jbarrya10@yahoo.com" userId="S::urn:spo:guest#jbarrya10@yahoo.com::" providerId="AD" clId="Web-{6853434D-1EA1-EEAA-B34F-CEF49FCD2B72}" dt="2022-06-19T19:51:30.612" v="692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6853434D-1EA1-EEAA-B34F-CEF49FCD2B72}" dt="2022-06-19T19:51:30.612" v="692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modSp">
        <pc:chgData name="jbarrya10@yahoo.com" userId="S::urn:spo:guest#jbarrya10@yahoo.com::" providerId="AD" clId="Web-{6853434D-1EA1-EEAA-B34F-CEF49FCD2B72}" dt="2022-06-19T19:28:40.234" v="206" actId="20577"/>
        <pc:sldMkLst>
          <pc:docMk/>
          <pc:sldMk cId="383440989" sldId="513"/>
        </pc:sldMkLst>
        <pc:spChg chg="mod">
          <ac:chgData name="jbarrya10@yahoo.com" userId="S::urn:spo:guest#jbarrya10@yahoo.com::" providerId="AD" clId="Web-{6853434D-1EA1-EEAA-B34F-CEF49FCD2B72}" dt="2022-06-19T19:22:40.878" v="47" actId="20577"/>
          <ac:spMkLst>
            <pc:docMk/>
            <pc:sldMk cId="383440989" sldId="513"/>
            <ac:spMk id="2" creationId="{AB578EEC-67A6-CFAE-655B-364F9F5DB986}"/>
          </ac:spMkLst>
        </pc:spChg>
        <pc:spChg chg="mod">
          <ac:chgData name="jbarrya10@yahoo.com" userId="S::urn:spo:guest#jbarrya10@yahoo.com::" providerId="AD" clId="Web-{6853434D-1EA1-EEAA-B34F-CEF49FCD2B72}" dt="2022-06-19T19:28:40.234" v="206" actId="20577"/>
          <ac:spMkLst>
            <pc:docMk/>
            <pc:sldMk cId="383440989" sldId="513"/>
            <ac:spMk id="3" creationId="{52ECF8F8-40CF-F9A1-508A-28698E91E069}"/>
          </ac:spMkLst>
        </pc:spChg>
      </pc:sldChg>
      <pc:sldChg chg="modSp">
        <pc:chgData name="jbarrya10@yahoo.com" userId="S::urn:spo:guest#jbarrya10@yahoo.com::" providerId="AD" clId="Web-{6853434D-1EA1-EEAA-B34F-CEF49FCD2B72}" dt="2022-06-19T19:15:44.487" v="39" actId="20577"/>
        <pc:sldMkLst>
          <pc:docMk/>
          <pc:sldMk cId="3369235711" sldId="514"/>
        </pc:sldMkLst>
        <pc:spChg chg="mod">
          <ac:chgData name="jbarrya10@yahoo.com" userId="S::urn:spo:guest#jbarrya10@yahoo.com::" providerId="AD" clId="Web-{6853434D-1EA1-EEAA-B34F-CEF49FCD2B72}" dt="2022-06-19T19:15:44.487" v="39" actId="20577"/>
          <ac:spMkLst>
            <pc:docMk/>
            <pc:sldMk cId="3369235711" sldId="514"/>
            <ac:spMk id="3" creationId="{CAE0F743-E67F-736A-B339-EAA32C3C1058}"/>
          </ac:spMkLst>
        </pc:spChg>
      </pc:sldChg>
      <pc:sldChg chg="modSp">
        <pc:chgData name="jbarrya10@yahoo.com" userId="S::urn:spo:guest#jbarrya10@yahoo.com::" providerId="AD" clId="Web-{6853434D-1EA1-EEAA-B34F-CEF49FCD2B72}" dt="2022-06-19T19:36:40.439" v="389" actId="20577"/>
        <pc:sldMkLst>
          <pc:docMk/>
          <pc:sldMk cId="1979740254" sldId="515"/>
        </pc:sldMkLst>
        <pc:spChg chg="mod">
          <ac:chgData name="jbarrya10@yahoo.com" userId="S::urn:spo:guest#jbarrya10@yahoo.com::" providerId="AD" clId="Web-{6853434D-1EA1-EEAA-B34F-CEF49FCD2B72}" dt="2022-06-19T19:29:34.486" v="215" actId="20577"/>
          <ac:spMkLst>
            <pc:docMk/>
            <pc:sldMk cId="1979740254" sldId="515"/>
            <ac:spMk id="2" creationId="{89B26C2C-0A63-0D4A-6747-45F371732CDD}"/>
          </ac:spMkLst>
        </pc:spChg>
        <pc:spChg chg="mod">
          <ac:chgData name="jbarrya10@yahoo.com" userId="S::urn:spo:guest#jbarrya10@yahoo.com::" providerId="AD" clId="Web-{6853434D-1EA1-EEAA-B34F-CEF49FCD2B72}" dt="2022-06-19T19:36:40.439" v="389" actId="20577"/>
          <ac:spMkLst>
            <pc:docMk/>
            <pc:sldMk cId="1979740254" sldId="515"/>
            <ac:spMk id="3" creationId="{47DAF44C-7BC8-7EEE-3147-CE8C2B424F53}"/>
          </ac:spMkLst>
        </pc:spChg>
      </pc:sldChg>
      <pc:sldChg chg="modSp new">
        <pc:chgData name="jbarrya10@yahoo.com" userId="S::urn:spo:guest#jbarrya10@yahoo.com::" providerId="AD" clId="Web-{6853434D-1EA1-EEAA-B34F-CEF49FCD2B72}" dt="2022-06-19T19:43:24.671" v="499" actId="20577"/>
        <pc:sldMkLst>
          <pc:docMk/>
          <pc:sldMk cId="1752316852" sldId="517"/>
        </pc:sldMkLst>
        <pc:spChg chg="mod">
          <ac:chgData name="jbarrya10@yahoo.com" userId="S::urn:spo:guest#jbarrya10@yahoo.com::" providerId="AD" clId="Web-{6853434D-1EA1-EEAA-B34F-CEF49FCD2B72}" dt="2022-06-19T19:37:59.566" v="402" actId="20577"/>
          <ac:spMkLst>
            <pc:docMk/>
            <pc:sldMk cId="1752316852" sldId="517"/>
            <ac:spMk id="2" creationId="{22BBED37-6589-7396-64C4-9CB17D25A12C}"/>
          </ac:spMkLst>
        </pc:spChg>
        <pc:spChg chg="mod">
          <ac:chgData name="jbarrya10@yahoo.com" userId="S::urn:spo:guest#jbarrya10@yahoo.com::" providerId="AD" clId="Web-{6853434D-1EA1-EEAA-B34F-CEF49FCD2B72}" dt="2022-06-19T19:43:24.671" v="499" actId="20577"/>
          <ac:spMkLst>
            <pc:docMk/>
            <pc:sldMk cId="1752316852" sldId="517"/>
            <ac:spMk id="3" creationId="{3022D66C-2FBD-5648-00E5-1074514E0487}"/>
          </ac:spMkLst>
        </pc:spChg>
      </pc:sldChg>
    </pc:docChg>
  </pc:docChgLst>
  <pc:docChgLst>
    <pc:chgData name="jbarrya10@yahoo.com" userId="S::urn:spo:guest#jbarrya10@yahoo.com::" providerId="AD" clId="Web-{272AA541-535F-3BF7-BB90-DA487EAD5447}"/>
    <pc:docChg chg="modSld">
      <pc:chgData name="jbarrya10@yahoo.com" userId="S::urn:spo:guest#jbarrya10@yahoo.com::" providerId="AD" clId="Web-{272AA541-535F-3BF7-BB90-DA487EAD5447}" dt="2022-06-19T18:56:23.376" v="756" actId="20577"/>
      <pc:docMkLst>
        <pc:docMk/>
      </pc:docMkLst>
      <pc:sldChg chg="modSp">
        <pc:chgData name="jbarrya10@yahoo.com" userId="S::urn:spo:guest#jbarrya10@yahoo.com::" providerId="AD" clId="Web-{272AA541-535F-3BF7-BB90-DA487EAD5447}" dt="2022-06-19T18:30:36.506" v="132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272AA541-535F-3BF7-BB90-DA487EAD5447}" dt="2022-06-19T18:30:36.506" v="132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272AA541-535F-3BF7-BB90-DA487EAD5447}" dt="2022-06-19T18:55:44.137" v="753" actId="20577"/>
        <pc:sldMkLst>
          <pc:docMk/>
          <pc:sldMk cId="114574045" sldId="494"/>
        </pc:sldMkLst>
        <pc:spChg chg="mod">
          <ac:chgData name="jbarrya10@yahoo.com" userId="S::urn:spo:guest#jbarrya10@yahoo.com::" providerId="AD" clId="Web-{272AA541-535F-3BF7-BB90-DA487EAD5447}" dt="2022-06-19T18:50:14.125" v="588" actId="20577"/>
          <ac:spMkLst>
            <pc:docMk/>
            <pc:sldMk cId="114574045" sldId="494"/>
            <ac:spMk id="2" creationId="{4B61F88A-3DA8-19CB-952D-2839248A4E22}"/>
          </ac:spMkLst>
        </pc:spChg>
        <pc:spChg chg="mod">
          <ac:chgData name="jbarrya10@yahoo.com" userId="S::urn:spo:guest#jbarrya10@yahoo.com::" providerId="AD" clId="Web-{272AA541-535F-3BF7-BB90-DA487EAD5447}" dt="2022-06-19T18:55:44.137" v="753" actId="20577"/>
          <ac:spMkLst>
            <pc:docMk/>
            <pc:sldMk cId="114574045" sldId="494"/>
            <ac:spMk id="3" creationId="{06E09CC1-BDBB-1584-875F-D31E9AD92360}"/>
          </ac:spMkLst>
        </pc:spChg>
      </pc:sldChg>
      <pc:sldChg chg="modSp">
        <pc:chgData name="jbarrya10@yahoo.com" userId="S::urn:spo:guest#jbarrya10@yahoo.com::" providerId="AD" clId="Web-{272AA541-535F-3BF7-BB90-DA487EAD5447}" dt="2022-06-19T18:37:21.739" v="287" actId="20577"/>
        <pc:sldMkLst>
          <pc:docMk/>
          <pc:sldMk cId="133852270" sldId="508"/>
        </pc:sldMkLst>
        <pc:spChg chg="mod">
          <ac:chgData name="jbarrya10@yahoo.com" userId="S::urn:spo:guest#jbarrya10@yahoo.com::" providerId="AD" clId="Web-{272AA541-535F-3BF7-BB90-DA487EAD5447}" dt="2022-06-19T18:31:52.509" v="137" actId="20577"/>
          <ac:spMkLst>
            <pc:docMk/>
            <pc:sldMk cId="133852270" sldId="508"/>
            <ac:spMk id="2" creationId="{45544B72-F32D-416E-FD8A-A6DC1D3D0952}"/>
          </ac:spMkLst>
        </pc:spChg>
        <pc:spChg chg="mod">
          <ac:chgData name="jbarrya10@yahoo.com" userId="S::urn:spo:guest#jbarrya10@yahoo.com::" providerId="AD" clId="Web-{272AA541-535F-3BF7-BB90-DA487EAD5447}" dt="2022-06-19T18:37:21.739" v="287" actId="20577"/>
          <ac:spMkLst>
            <pc:docMk/>
            <pc:sldMk cId="133852270" sldId="508"/>
            <ac:spMk id="3" creationId="{3851D0F0-4FCE-1404-E6E6-A3DD0FCFD0C7}"/>
          </ac:spMkLst>
        </pc:spChg>
      </pc:sldChg>
      <pc:sldChg chg="modSp">
        <pc:chgData name="jbarrya10@yahoo.com" userId="S::urn:spo:guest#jbarrya10@yahoo.com::" providerId="AD" clId="Web-{272AA541-535F-3BF7-BB90-DA487EAD5447}" dt="2022-06-19T18:43:00.579" v="408" actId="20577"/>
        <pc:sldMkLst>
          <pc:docMk/>
          <pc:sldMk cId="295988486" sldId="511"/>
        </pc:sldMkLst>
        <pc:spChg chg="mod">
          <ac:chgData name="jbarrya10@yahoo.com" userId="S::urn:spo:guest#jbarrya10@yahoo.com::" providerId="AD" clId="Web-{272AA541-535F-3BF7-BB90-DA487EAD5447}" dt="2022-06-19T18:37:36.287" v="299" actId="20577"/>
          <ac:spMkLst>
            <pc:docMk/>
            <pc:sldMk cId="295988486" sldId="511"/>
            <ac:spMk id="2" creationId="{9B274E79-1DC4-D4F1-2439-1776507E1501}"/>
          </ac:spMkLst>
        </pc:spChg>
        <pc:spChg chg="mod">
          <ac:chgData name="jbarrya10@yahoo.com" userId="S::urn:spo:guest#jbarrya10@yahoo.com::" providerId="AD" clId="Web-{272AA541-535F-3BF7-BB90-DA487EAD5447}" dt="2022-06-19T18:43:00.579" v="408" actId="20577"/>
          <ac:spMkLst>
            <pc:docMk/>
            <pc:sldMk cId="295988486" sldId="511"/>
            <ac:spMk id="3" creationId="{4B42E32A-266F-DC7A-BC53-058A4EAEF2AA}"/>
          </ac:spMkLst>
        </pc:spChg>
      </pc:sldChg>
      <pc:sldChg chg="modSp">
        <pc:chgData name="jbarrya10@yahoo.com" userId="S::urn:spo:guest#jbarrya10@yahoo.com::" providerId="AD" clId="Web-{272AA541-535F-3BF7-BB90-DA487EAD5447}" dt="2022-06-19T18:49:35.062" v="581" actId="20577"/>
        <pc:sldMkLst>
          <pc:docMk/>
          <pc:sldMk cId="3324113900" sldId="512"/>
        </pc:sldMkLst>
        <pc:spChg chg="mod">
          <ac:chgData name="jbarrya10@yahoo.com" userId="S::urn:spo:guest#jbarrya10@yahoo.com::" providerId="AD" clId="Web-{272AA541-535F-3BF7-BB90-DA487EAD5447}" dt="2022-06-19T18:43:30.611" v="409" actId="20577"/>
          <ac:spMkLst>
            <pc:docMk/>
            <pc:sldMk cId="3324113900" sldId="512"/>
            <ac:spMk id="2" creationId="{53F1D480-4009-66CB-354B-CB9D5F8F89B3}"/>
          </ac:spMkLst>
        </pc:spChg>
        <pc:spChg chg="mod">
          <ac:chgData name="jbarrya10@yahoo.com" userId="S::urn:spo:guest#jbarrya10@yahoo.com::" providerId="AD" clId="Web-{272AA541-535F-3BF7-BB90-DA487EAD5447}" dt="2022-06-19T18:49:35.062" v="581" actId="20577"/>
          <ac:spMkLst>
            <pc:docMk/>
            <pc:sldMk cId="3324113900" sldId="512"/>
            <ac:spMk id="3" creationId="{C1ECCAEB-3D9C-D468-3082-36B0206F0BF9}"/>
          </ac:spMkLst>
        </pc:spChg>
      </pc:sldChg>
      <pc:sldChg chg="modSp">
        <pc:chgData name="jbarrya10@yahoo.com" userId="S::urn:spo:guest#jbarrya10@yahoo.com::" providerId="AD" clId="Web-{272AA541-535F-3BF7-BB90-DA487EAD5447}" dt="2022-06-19T18:56:23.376" v="756" actId="20577"/>
        <pc:sldMkLst>
          <pc:docMk/>
          <pc:sldMk cId="3369235711" sldId="514"/>
        </pc:sldMkLst>
        <pc:spChg chg="mod">
          <ac:chgData name="jbarrya10@yahoo.com" userId="S::urn:spo:guest#jbarrya10@yahoo.com::" providerId="AD" clId="Web-{272AA541-535F-3BF7-BB90-DA487EAD5447}" dt="2022-06-19T18:56:23.376" v="756" actId="20577"/>
          <ac:spMkLst>
            <pc:docMk/>
            <pc:sldMk cId="3369235711" sldId="514"/>
            <ac:spMk id="2" creationId="{563BC891-3677-9844-93C4-5F80B2D6CA71}"/>
          </ac:spMkLst>
        </pc:spChg>
      </pc:sldChg>
    </pc:docChg>
  </pc:docChgLst>
  <pc:docChgLst>
    <pc:chgData name="jbarrya10@yahoo.com" userId="S::urn:spo:guest#jbarrya10@yahoo.com::" providerId="AD" clId="Web-{86262B28-A453-6DCA-F296-46B49AAEC1C4}"/>
    <pc:docChg chg="modSld">
      <pc:chgData name="jbarrya10@yahoo.com" userId="S::urn:spo:guest#jbarrya10@yahoo.com::" providerId="AD" clId="Web-{86262B28-A453-6DCA-F296-46B49AAEC1C4}" dt="2022-06-19T15:17:37.777" v="255" actId="20577"/>
      <pc:docMkLst>
        <pc:docMk/>
      </pc:docMkLst>
      <pc:sldChg chg="modSp">
        <pc:chgData name="jbarrya10@yahoo.com" userId="S::urn:spo:guest#jbarrya10@yahoo.com::" providerId="AD" clId="Web-{86262B28-A453-6DCA-F296-46B49AAEC1C4}" dt="2022-06-19T15:12:33.550" v="151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86262B28-A453-6DCA-F296-46B49AAEC1C4}" dt="2022-06-19T15:12:33.550" v="151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86262B28-A453-6DCA-F296-46B49AAEC1C4}" dt="2022-06-19T15:16:51.213" v="250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86262B28-A453-6DCA-F296-46B49AAEC1C4}" dt="2022-06-19T15:16:51.213" v="250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86262B28-A453-6DCA-F296-46B49AAEC1C4}" dt="2022-06-19T15:17:37.777" v="255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86262B28-A453-6DCA-F296-46B49AAEC1C4}" dt="2022-06-19T15:17:37.777" v="255" actId="20577"/>
          <ac:spMkLst>
            <pc:docMk/>
            <pc:sldMk cId="3396428876" sldId="422"/>
            <ac:spMk id="2" creationId="{6FC765DF-384F-1128-72A0-CE3FA3B9F3A5}"/>
          </ac:spMkLst>
        </pc:spChg>
      </pc:sldChg>
      <pc:sldChg chg="modSp">
        <pc:chgData name="jbarrya10@yahoo.com" userId="S::urn:spo:guest#jbarrya10@yahoo.com::" providerId="AD" clId="Web-{86262B28-A453-6DCA-F296-46B49AAEC1C4}" dt="2022-06-19T15:08:42.076" v="4" actId="20577"/>
        <pc:sldMkLst>
          <pc:docMk/>
          <pc:sldMk cId="1928123907" sldId="510"/>
        </pc:sldMkLst>
        <pc:spChg chg="mod">
          <ac:chgData name="jbarrya10@yahoo.com" userId="S::urn:spo:guest#jbarrya10@yahoo.com::" providerId="AD" clId="Web-{86262B28-A453-6DCA-F296-46B49AAEC1C4}" dt="2022-06-19T15:08:35.873" v="3" actId="20577"/>
          <ac:spMkLst>
            <pc:docMk/>
            <pc:sldMk cId="1928123907" sldId="510"/>
            <ac:spMk id="2" creationId="{8A21C068-AB0E-833F-E970-CBFEBACE53E9}"/>
          </ac:spMkLst>
        </pc:spChg>
        <pc:spChg chg="mod">
          <ac:chgData name="jbarrya10@yahoo.com" userId="S::urn:spo:guest#jbarrya10@yahoo.com::" providerId="AD" clId="Web-{86262B28-A453-6DCA-F296-46B49AAEC1C4}" dt="2022-06-19T15:08:42.076" v="4" actId="20577"/>
          <ac:spMkLst>
            <pc:docMk/>
            <pc:sldMk cId="1928123907" sldId="510"/>
            <ac:spMk id="3" creationId="{833C6228-AAB4-1C65-AF3B-24726008F61B}"/>
          </ac:spMkLst>
        </pc:spChg>
      </pc:sldChg>
    </pc:docChg>
  </pc:docChgLst>
  <pc:docChgLst>
    <pc:chgData name="jbarrya10@yahoo.com" userId="S::urn:spo:guest#jbarrya10@yahoo.com::" providerId="AD" clId="Web-{DCD75451-99BA-3A31-4778-955898F4063A}"/>
    <pc:docChg chg="addSld modSld">
      <pc:chgData name="jbarrya10@yahoo.com" userId="S::urn:spo:guest#jbarrya10@yahoo.com::" providerId="AD" clId="Web-{DCD75451-99BA-3A31-4778-955898F4063A}" dt="2022-06-19T19:12:24.020" v="292" actId="20577"/>
      <pc:docMkLst>
        <pc:docMk/>
      </pc:docMkLst>
      <pc:sldChg chg="modSp">
        <pc:chgData name="jbarrya10@yahoo.com" userId="S::urn:spo:guest#jbarrya10@yahoo.com::" providerId="AD" clId="Web-{DCD75451-99BA-3A31-4778-955898F4063A}" dt="2022-06-19T19:12:24.020" v="292" actId="20577"/>
        <pc:sldMkLst>
          <pc:docMk/>
          <pc:sldMk cId="3369235711" sldId="514"/>
        </pc:sldMkLst>
        <pc:spChg chg="mod">
          <ac:chgData name="jbarrya10@yahoo.com" userId="S::urn:spo:guest#jbarrya10@yahoo.com::" providerId="AD" clId="Web-{DCD75451-99BA-3A31-4778-955898F4063A}" dt="2022-06-19T19:09:06.640" v="184" actId="20577"/>
          <ac:spMkLst>
            <pc:docMk/>
            <pc:sldMk cId="3369235711" sldId="514"/>
            <ac:spMk id="2" creationId="{563BC891-3677-9844-93C4-5F80B2D6CA71}"/>
          </ac:spMkLst>
        </pc:spChg>
        <pc:spChg chg="mod">
          <ac:chgData name="jbarrya10@yahoo.com" userId="S::urn:spo:guest#jbarrya10@yahoo.com::" providerId="AD" clId="Web-{DCD75451-99BA-3A31-4778-955898F4063A}" dt="2022-06-19T19:12:24.020" v="292" actId="20577"/>
          <ac:spMkLst>
            <pc:docMk/>
            <pc:sldMk cId="3369235711" sldId="514"/>
            <ac:spMk id="3" creationId="{CAE0F743-E67F-736A-B339-EAA32C3C1058}"/>
          </ac:spMkLst>
        </pc:spChg>
      </pc:sldChg>
      <pc:sldChg chg="modSp new">
        <pc:chgData name="jbarrya10@yahoo.com" userId="S::urn:spo:guest#jbarrya10@yahoo.com::" providerId="AD" clId="Web-{DCD75451-99BA-3A31-4778-955898F4063A}" dt="2022-06-19T19:08:09.122" v="180" actId="20577"/>
        <pc:sldMkLst>
          <pc:docMk/>
          <pc:sldMk cId="1407834234" sldId="516"/>
        </pc:sldMkLst>
        <pc:spChg chg="mod">
          <ac:chgData name="jbarrya10@yahoo.com" userId="S::urn:spo:guest#jbarrya10@yahoo.com::" providerId="AD" clId="Web-{DCD75451-99BA-3A31-4778-955898F4063A}" dt="2022-06-19T19:03:25.364" v="9" actId="20577"/>
          <ac:spMkLst>
            <pc:docMk/>
            <pc:sldMk cId="1407834234" sldId="516"/>
            <ac:spMk id="2" creationId="{ABD67CF7-3595-22C0-BED3-86505413B95F}"/>
          </ac:spMkLst>
        </pc:spChg>
        <pc:spChg chg="mod">
          <ac:chgData name="jbarrya10@yahoo.com" userId="S::urn:spo:guest#jbarrya10@yahoo.com::" providerId="AD" clId="Web-{DCD75451-99BA-3A31-4778-955898F4063A}" dt="2022-06-19T19:08:09.122" v="180" actId="20577"/>
          <ac:spMkLst>
            <pc:docMk/>
            <pc:sldMk cId="1407834234" sldId="516"/>
            <ac:spMk id="3" creationId="{55A78661-E348-DCE8-AC41-DBE2E1420B6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14.2 Active</a:t>
            </a:r>
            <a:r>
              <a:rPr lang="en-US" baseline="0" dirty="0"/>
              <a:t> shooter procedures.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34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14.5 Risk factors for teens in motor</a:t>
            </a:r>
            <a:r>
              <a:rPr lang="en-US" baseline="0" dirty="0"/>
              <a:t> vehicles.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97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1C068-AB0E-833F-E970-CBFEBACE53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Safety in the Community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3C6228-AAB4-1C65-AF3B-24726008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14, Lesson 2</a:t>
            </a:r>
          </a:p>
        </p:txBody>
      </p:sp>
    </p:spTree>
    <p:extLst>
      <p:ext uri="{BB962C8B-B14F-4D97-AF65-F5344CB8AC3E}">
        <p14:creationId xmlns:p14="http://schemas.microsoft.com/office/powerpoint/2010/main" val="1928123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67CF7-3595-22C0-BED3-86505413B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Motor Vehicle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78661-E348-DCE8-AC41-DBE2E1420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Teen drivers are almost three times more likely to be involved in a fatal crash than drivers aged 20 or older.</a:t>
            </a:r>
          </a:p>
          <a:p>
            <a:r>
              <a:rPr lang="en-US" dirty="0">
                <a:cs typeface="Arial"/>
              </a:rPr>
              <a:t>Graduated Driver Licensing (GDL) provides a longer period to practice driving, limit driving at night, and minimize high-risk driving situations for new drivers.</a:t>
            </a:r>
          </a:p>
          <a:p>
            <a:r>
              <a:rPr lang="en-US" dirty="0">
                <a:cs typeface="Arial"/>
              </a:rPr>
              <a:t>Wearing a seatbelt is the law and the easiest way to reduce chances of serious injury or death while driving or riding in a car.</a:t>
            </a:r>
          </a:p>
        </p:txBody>
      </p:sp>
    </p:spTree>
    <p:extLst>
      <p:ext uri="{BB962C8B-B14F-4D97-AF65-F5344CB8AC3E}">
        <p14:creationId xmlns:p14="http://schemas.microsoft.com/office/powerpoint/2010/main" val="1407834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67CF7-3595-22C0-BED3-86505413B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Risk Factors for Teens</a:t>
            </a:r>
            <a:br>
              <a:rPr lang="en-US" dirty="0"/>
            </a:br>
            <a:r>
              <a:rPr lang="en-US" dirty="0"/>
              <a:t>in Motor Vehicles</a:t>
            </a:r>
          </a:p>
        </p:txBody>
      </p:sp>
      <p:pic>
        <p:nvPicPr>
          <p:cNvPr id="5" name="Content Placeholder 4" descr="Using alcohol or other drugs, inexperience in recognizing dangerous situations, speeding, distracted driving, not wearing seatbelts, nighttime and weekend driving. Most crashes occur between 9:00 PM and 6:00 AM on Friday, Saturday, or Sunday nights. ">
            <a:extLst>
              <a:ext uri="{FF2B5EF4-FFF2-40B4-BE49-F238E27FC236}">
                <a16:creationId xmlns:a16="http://schemas.microsoft.com/office/drawing/2014/main" id="{0070EE80-E617-1BFD-FD35-462BD35A5F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39952" y="2132870"/>
            <a:ext cx="6864096" cy="3736848"/>
          </a:xfrm>
        </p:spPr>
      </p:pic>
    </p:spTree>
    <p:extLst>
      <p:ext uri="{BB962C8B-B14F-4D97-AF65-F5344CB8AC3E}">
        <p14:creationId xmlns:p14="http://schemas.microsoft.com/office/powerpoint/2010/main" val="1660949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BC891-3677-9844-93C4-5F80B2D6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Driving Hazards to Avoid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0F743-E67F-736A-B339-EAA32C3C1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Distracted driving</a:t>
            </a:r>
            <a:r>
              <a:rPr lang="en-US" dirty="0">
                <a:cs typeface="Arial"/>
              </a:rPr>
              <a:t>, such as using a cell phone, eating and drinking, or adjusting the stereo while driving</a:t>
            </a:r>
            <a:endParaRPr lang="en-US" dirty="0"/>
          </a:p>
          <a:p>
            <a:r>
              <a:rPr lang="en-US" b="1" dirty="0">
                <a:cs typeface="Arial"/>
              </a:rPr>
              <a:t>Aggressive driving</a:t>
            </a:r>
            <a:r>
              <a:rPr lang="en-US" dirty="0">
                <a:cs typeface="Arial"/>
              </a:rPr>
              <a:t>, such as speeding, tailgating, weaving in and out of traffic, or passing where it’s prohibited</a:t>
            </a:r>
          </a:p>
          <a:p>
            <a:r>
              <a:rPr lang="en-US" b="1" dirty="0">
                <a:cs typeface="Arial"/>
              </a:rPr>
              <a:t>Driving under the influence</a:t>
            </a:r>
            <a:r>
              <a:rPr lang="en-US" dirty="0">
                <a:cs typeface="Arial"/>
              </a:rPr>
              <a:t> of alcohol or drugs (also called DUI)</a:t>
            </a:r>
          </a:p>
          <a:p>
            <a:r>
              <a:rPr lang="en-US" b="1" dirty="0">
                <a:cs typeface="Arial"/>
              </a:rPr>
              <a:t>Driving while drowsy</a:t>
            </a:r>
            <a:r>
              <a:rPr lang="en-US" dirty="0">
                <a:cs typeface="Arial"/>
              </a:rPr>
              <a:t>,</a:t>
            </a:r>
            <a:r>
              <a:rPr lang="en-US" b="1" dirty="0">
                <a:cs typeface="Arial"/>
              </a:rPr>
              <a:t> </a:t>
            </a:r>
            <a:r>
              <a:rPr lang="en-US" dirty="0">
                <a:cs typeface="Arial"/>
              </a:rPr>
              <a:t>or without enough sleep</a:t>
            </a:r>
          </a:p>
        </p:txBody>
      </p:sp>
    </p:spTree>
    <p:extLst>
      <p:ext uri="{BB962C8B-B14F-4D97-AF65-F5344CB8AC3E}">
        <p14:creationId xmlns:p14="http://schemas.microsoft.com/office/powerpoint/2010/main" val="3369235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8EEC-67A6-CFAE-655B-364F9F5D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Staying Safe at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CF8F8-40CF-F9A1-508A-28698E91E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Your employer is responsible for keeping the work environment safe.</a:t>
            </a:r>
          </a:p>
          <a:p>
            <a:r>
              <a:rPr lang="en-US" sz="2600" dirty="0">
                <a:cs typeface="Arial"/>
              </a:rPr>
              <a:t>To stay safe at work, follow these tips: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Know the labor laws for your age and state.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Make sure you are properly trained (ask questions).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Be alert for potential hazards in the workplace.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Wear proper safety gear if applicable.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Know and follow all safety rules and instructions.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Never interfere with moving machinery.</a:t>
            </a:r>
          </a:p>
        </p:txBody>
      </p:sp>
    </p:spTree>
    <p:extLst>
      <p:ext uri="{BB962C8B-B14F-4D97-AF65-F5344CB8AC3E}">
        <p14:creationId xmlns:p14="http://schemas.microsoft.com/office/powerpoint/2010/main" val="383440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26C2C-0A63-0D4A-6747-45F371732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Water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AF44C-7BC8-7EEE-3147-CE8C2B424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Always swim with a friend and in areas with a lifeguard.</a:t>
            </a:r>
            <a:endParaRPr lang="en-US" dirty="0">
              <a:cs typeface="Arial"/>
            </a:endParaRP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Wear a U.S. Coast Guard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dirty="0">
                <a:solidFill>
                  <a:srgbClr val="404000"/>
                </a:solidFill>
                <a:cs typeface="Arial"/>
              </a:rPr>
              <a:t>approved life jacket when swimming if you are inexperienced or on a boat of any kind.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Don’t dive into shallow water or water you cannot see into.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When swimming in a lake, river, or an ocean, avoid swimming in really cold water and watch out for currents.</a:t>
            </a:r>
          </a:p>
        </p:txBody>
      </p:sp>
    </p:spTree>
    <p:extLst>
      <p:ext uri="{BB962C8B-B14F-4D97-AF65-F5344CB8AC3E}">
        <p14:creationId xmlns:p14="http://schemas.microsoft.com/office/powerpoint/2010/main" val="1979740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BED37-6589-7396-64C4-9CB17D25A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Helping a Drowning 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2D66C-2FBD-5648-00E5-1074514E0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Reach out and have them grab your hand or arm so you can pull them to the edge.</a:t>
            </a:r>
          </a:p>
          <a:p>
            <a:r>
              <a:rPr lang="en-US" dirty="0">
                <a:cs typeface="Arial"/>
              </a:rPr>
              <a:t>Make sure someone is holding on to you so you don’t get pulled in.</a:t>
            </a:r>
          </a:p>
          <a:p>
            <a:r>
              <a:rPr lang="en-US" dirty="0">
                <a:cs typeface="Arial"/>
              </a:rPr>
              <a:t>Throw a life ring or buoy or extend a pool noodle for the person to grab onto so you can pull them to the edge.</a:t>
            </a:r>
          </a:p>
        </p:txBody>
      </p:sp>
    </p:spTree>
    <p:extLst>
      <p:ext uri="{BB962C8B-B14F-4D97-AF65-F5344CB8AC3E}">
        <p14:creationId xmlns:p14="http://schemas.microsoft.com/office/powerpoint/2010/main" val="1752316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solidFill>
                  <a:schemeClr val="tx1"/>
                </a:solidFill>
                <a:ea typeface="+mn-lt"/>
                <a:cs typeface="+mn-lt"/>
              </a:rPr>
              <a:t>Use the Internet to find resources that provide valid and reliable information in your city or town for the following situations:</a:t>
            </a:r>
            <a:endParaRPr lang="en-US" sz="2600" dirty="0">
              <a:solidFill>
                <a:schemeClr val="tx1"/>
              </a:solidFill>
              <a:cs typeface="Arial"/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Which intersections or areas have the most and least vehicle</a:t>
            </a:r>
            <a:r>
              <a:rPr lang="en-US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pedestrian accidents?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Which intersections or areas have the most and least vehicle</a:t>
            </a:r>
            <a:r>
              <a:rPr lang="en-US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bicycle accidents?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What times of day or night are the safest and least safe for taking public transportation?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Which ride-hailing service in your area has the best safety record?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Whether it was you driving or you were a passenger in the vehicle, have you ever been in an accident because the person driving was reading or responding to a text?</a:t>
            </a:r>
          </a:p>
          <a:p>
            <a:r>
              <a:rPr lang="en-US" dirty="0">
                <a:cs typeface="Arial"/>
              </a:rPr>
              <a:t>Did it make you rethink your behavior in the situation—either not to text and drive or to tell the driver not to text? 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Explain three actions schools are taking to be safer and more prepared for dangerous situations?</a:t>
            </a:r>
          </a:p>
          <a:p>
            <a:r>
              <a:rPr lang="en-US" dirty="0">
                <a:cs typeface="Arial"/>
              </a:rPr>
              <a:t>Discuss three ways to stay safe in a public place?</a:t>
            </a:r>
          </a:p>
          <a:p>
            <a:r>
              <a:rPr lang="en-US" dirty="0">
                <a:cs typeface="Arial"/>
              </a:rPr>
              <a:t>Analyze why male teens, teens driving with teen passengers, and teens who have just obtained their license are the three groups at the highest risk for a motor vehicle crash?</a:t>
            </a:r>
          </a:p>
          <a:p>
            <a:r>
              <a:rPr lang="en-US" dirty="0">
                <a:cs typeface="Arial"/>
              </a:rPr>
              <a:t>Identify three ways to stay free of injuries at a job?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Community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A community is a group of people with a common interest participating in similar activities or having similar experiences.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Your community includes your school, public places you go to, your home, and the online community of your social media.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Community safety involves reducing injuries, practicing safe behaviors, and working to change unsafe situations.</a:t>
            </a:r>
            <a:endParaRPr lang="en-US" dirty="0">
              <a:solidFill>
                <a:srgbClr val="3F403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44B72-F32D-416E-FD8A-A6DC1D3D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School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1D0F0-4FCE-1404-E6E6-A3DD0FCFD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Schools are taking action to be safer and more prepared for dangerous situations: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Teaching problem-solving and communication skills so students can better handle their emotions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Improving school designs with well-lit hallways that have convenient exits</a:t>
            </a:r>
            <a:endParaRPr lang="en-US" sz="2600" dirty="0">
              <a:solidFill>
                <a:schemeClr val="tx1"/>
              </a:solidFill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Locating office areas centrally for easy access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Locking all outside doors so visitors must enter through one main door and show identification to get in</a:t>
            </a:r>
          </a:p>
        </p:txBody>
      </p:sp>
    </p:spTree>
    <p:extLst>
      <p:ext uri="{BB962C8B-B14F-4D97-AF65-F5344CB8AC3E}">
        <p14:creationId xmlns:p14="http://schemas.microsoft.com/office/powerpoint/2010/main" val="13385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74E79-1DC4-D4F1-2439-1776507E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Active Shooter Situations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2E32A-266F-DC7A-BC53-058A4EAEF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An </a:t>
            </a:r>
            <a:r>
              <a:rPr lang="en-US" b="1" dirty="0">
                <a:cs typeface="Arial"/>
              </a:rPr>
              <a:t>active shooter</a:t>
            </a:r>
            <a:r>
              <a:rPr lang="en-US" dirty="0">
                <a:cs typeface="Arial"/>
              </a:rPr>
              <a:t> is an individual actively engaged in killing or attempting to kill people in a populated area.</a:t>
            </a:r>
          </a:p>
          <a:p>
            <a:r>
              <a:rPr lang="en-US" dirty="0">
                <a:cs typeface="Arial"/>
              </a:rPr>
              <a:t>The appropriate active shooter response is to: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run from the shooter,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hide, if escape is not possible, and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fight as a last resort and only if your life is in danger.</a:t>
            </a:r>
          </a:p>
        </p:txBody>
      </p:sp>
    </p:spTree>
    <p:extLst>
      <p:ext uri="{BB962C8B-B14F-4D97-AF65-F5344CB8AC3E}">
        <p14:creationId xmlns:p14="http://schemas.microsoft.com/office/powerpoint/2010/main" val="295988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74E79-1DC4-D4F1-2439-1776507E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Active Shooter Procedures</a:t>
            </a:r>
          </a:p>
        </p:txBody>
      </p:sp>
      <p:pic>
        <p:nvPicPr>
          <p:cNvPr id="5" name="Content Placeholder 4" descr="Run away if you can. Help others escape if possible. Call 9 1 1 when you are safe. If you cannot escape: hide, lock and barricade the door, silence your cell phone. Fight if there is no other option. Improvise and use chairs, fire extinguishers, etc.">
            <a:extLst>
              <a:ext uri="{FF2B5EF4-FFF2-40B4-BE49-F238E27FC236}">
                <a16:creationId xmlns:a16="http://schemas.microsoft.com/office/drawing/2014/main" id="{F7F280B3-185D-1D04-651C-CE72B5BD6F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0200" y="2617502"/>
            <a:ext cx="5943600" cy="2767584"/>
          </a:xfrm>
        </p:spPr>
      </p:pic>
    </p:spTree>
    <p:extLst>
      <p:ext uri="{BB962C8B-B14F-4D97-AF65-F5344CB8AC3E}">
        <p14:creationId xmlns:p14="http://schemas.microsoft.com/office/powerpoint/2010/main" val="4082190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1D480-4009-66CB-354B-CB9D5F8F8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CCAEB-3D9C-D468-3082-36B0206F0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Arial"/>
              </a:rPr>
              <a:t>The following tips tell how to stay safe in public places: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Be aware of where you are and who is around you.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Always tell your guardian where you’re going and whom you are with.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Never talk to strangers or accept rides.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Be alert for suspicious people or vehicles.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Avoid walking alone at night.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Always have your charged cell phone with you.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Carry only as much cash as you need.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Trust your judgment and leave a location if you feel uncomfortable.</a:t>
            </a:r>
          </a:p>
        </p:txBody>
      </p:sp>
    </p:spTree>
    <p:extLst>
      <p:ext uri="{BB962C8B-B14F-4D97-AF65-F5344CB8AC3E}">
        <p14:creationId xmlns:p14="http://schemas.microsoft.com/office/powerpoint/2010/main" val="3324113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1F88A-3DA8-19CB-952D-2839248A4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Pedestrian</a:t>
            </a:r>
            <a:br>
              <a:rPr lang="en-US" dirty="0"/>
            </a:br>
            <a:r>
              <a:rPr lang="en-US" dirty="0"/>
              <a:t>and Bicycle Safety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09CC1-BDBB-1584-875F-D31E9AD92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Wear bright clothing and reflective gear so you are easily seen.</a:t>
            </a:r>
          </a:p>
          <a:p>
            <a:r>
              <a:rPr lang="en-US" dirty="0">
                <a:cs typeface="Arial"/>
              </a:rPr>
              <a:t>Look both ways several times before crossing a road and cross only at corners, intersections, or marked crosswalks.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If there is no sidewalk, walk on the shoulder on the left side of the road facing traffic.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When riding a bike, wear a properly fitting bicycle helmet to reduce head and brain injuries if there is a crash. </a:t>
            </a:r>
          </a:p>
        </p:txBody>
      </p:sp>
    </p:spTree>
    <p:extLst>
      <p:ext uri="{BB962C8B-B14F-4D97-AF65-F5344CB8AC3E}">
        <p14:creationId xmlns:p14="http://schemas.microsoft.com/office/powerpoint/2010/main" val="114574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988</Words>
  <Application>Microsoft Office PowerPoint</Application>
  <PresentationFormat>On-screen Show (4:3)</PresentationFormat>
  <Paragraphs>81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Arial,Sans-Serif</vt:lpstr>
      <vt:lpstr>Calibri</vt:lpstr>
      <vt:lpstr>Office Theme</vt:lpstr>
      <vt:lpstr>Safety in the Community</vt:lpstr>
      <vt:lpstr>Write About It</vt:lpstr>
      <vt:lpstr>Can you . . .  </vt:lpstr>
      <vt:lpstr>Community Safety</vt:lpstr>
      <vt:lpstr>School Safety</vt:lpstr>
      <vt:lpstr>Active Shooter Situations</vt:lpstr>
      <vt:lpstr>Active Shooter Procedures</vt:lpstr>
      <vt:lpstr>Public Safety</vt:lpstr>
      <vt:lpstr>Pedestrian and Bicycle Safety </vt:lpstr>
      <vt:lpstr>Motor Vehicle Safety</vt:lpstr>
      <vt:lpstr>Risk Factors for Teens in Motor Vehicles</vt:lpstr>
      <vt:lpstr>Driving Hazards to Avoid</vt:lpstr>
      <vt:lpstr>Staying Safe at Work</vt:lpstr>
      <vt:lpstr>Water Safety</vt:lpstr>
      <vt:lpstr>Helping a Drowning Person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Injury Prevention, Safety, and First Aid</dc:title>
  <dc:creator>Human Kinetics</dc:creator>
  <cp:lastModifiedBy>Derek Campbell</cp:lastModifiedBy>
  <cp:revision>793</cp:revision>
  <dcterms:created xsi:type="dcterms:W3CDTF">2020-04-29T19:38:00Z</dcterms:created>
  <dcterms:modified xsi:type="dcterms:W3CDTF">2022-12-05T16:03:54Z</dcterms:modified>
</cp:coreProperties>
</file>