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510" r:id="rId2"/>
    <p:sldId id="337" r:id="rId3"/>
    <p:sldId id="334" r:id="rId4"/>
    <p:sldId id="422" r:id="rId5"/>
    <p:sldId id="508" r:id="rId6"/>
    <p:sldId id="511" r:id="rId7"/>
    <p:sldId id="512" r:id="rId8"/>
    <p:sldId id="494" r:id="rId9"/>
    <p:sldId id="514" r:id="rId10"/>
    <p:sldId id="513" r:id="rId11"/>
    <p:sldId id="515" r:id="rId12"/>
    <p:sldId id="44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5C06FB-B592-8D37-56D4-F40AA4DAEC27}" v="2" dt="2022-06-18T18:51:45.50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9BCEA82-1115-0AAB-82BE-3D376AADD15E}" v="238" dt="2022-06-19T03:51:06.890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A67B5D8-18FC-504A-A7CF-A2325397F039}" v="191" dt="2022-06-17T15:10:02.206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2B1ED9-4A30-0D47-01B8-3CF7626A7B98}" v="7" dt="2022-06-18T18:52:46.744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179276-092F-C3E1-BB01-D59CF70B32C4}" v="266" dt="2022-06-17T23:04:55.328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5846A91-7C66-007E-8B59-E8BA8F570F58}" v="1454" dt="2022-06-19T15:06:08.930"/>
    <p1510:client id="{561B6E78-3B36-FB72-E91D-FFC90CBA863C}" v="314" dt="2022-06-04T18:58:31.282"/>
    <p1510:client id="{587EBA0A-19C0-CF3A-5B74-93DBE206831B}" v="1" dt="2022-05-20T20:17:15.799"/>
    <p1510:client id="{59414F8C-71C3-E97D-8F7E-3F3D8112BD21}" v="2078" dt="2022-06-17T19:17:51.562"/>
    <p1510:client id="{5BAE47F4-DE35-BAFD-7091-E8786169DD9A}" v="143" dt="2022-06-14T21:03:53.404"/>
    <p1510:client id="{5CD9C1E4-D166-5D0B-91A2-CE47BC677AF0}" v="158" dt="2022-06-10T23:17:16.979"/>
    <p1510:client id="{5FD5E256-AB1F-0D3A-B169-E0EA0E164E95}" v="704" dt="2022-06-18T18:50:16.193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6EBA4413-477F-ECD4-7370-96BEB213CAEF}" v="221" dt="2022-06-17T18:16:22.613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9B479EA-66AF-BF74-D92C-F80D42B9E48A}" v="849" dt="2022-06-17T21:44:43.796"/>
    <p1510:client id="{7AE24B73-052C-C9D5-026F-16EE1BAF0995}" v="1553" dt="2022-06-07T05:23:07.895"/>
    <p1510:client id="{7E686512-CA86-5AB9-DBDD-67F0909FFCC4}" v="828" dt="2022-05-23T20:44:21.167"/>
    <p1510:client id="{805028BB-D11F-10E8-ABE9-D28B22459209}" v="769" dt="2022-06-18T21:43:09.968"/>
    <p1510:client id="{82DA953B-341A-BCFE-80FF-714215C44BC9}" v="194" dt="2022-06-18T22:02:25.870"/>
    <p1510:client id="{85010E34-0D39-AC69-8870-18BF2D698A09}" v="1747" dt="2022-06-19T03:24:36.213"/>
    <p1510:client id="{86AA42FF-C071-AB78-CCA4-D0C72CB7A094}" v="1569" dt="2022-06-18T03:33:19.990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28D8EFB-F07C-472F-4BC1-3EB23266502D}" v="488" dt="2022-06-18T19:08:44.829"/>
    <p1510:client id="{9473B549-753C-F0F6-70EC-A04766A8AC38}" v="1181" dt="2022-06-18T15:46:32.750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501C1B6-8E48-FC97-1800-F01D816C920E}" v="1109" dt="2022-06-19T03:40:09.816"/>
    <p1510:client id="{C6EC3A87-9ABF-77CF-3866-09C714352B3E}" v="66" dt="2022-06-18T21:54:17.789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0F29A5F-98FB-C8FF-129F-B13CFEA4B0C4}" v="159" dt="2022-06-17T23:11:28.797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2A83B4B-96FB-A451-47AF-225EC97BE107}" v="172" dt="2022-06-17T19:28:03.195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97AC42-28D4-42F6-3857-E97BA9DE8E94}" v="623" dt="2022-06-18T04:06:30.820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55846A91-7C66-007E-8B59-E8BA8F570F58}"/>
    <pc:docChg chg="delSld modSld">
      <pc:chgData name="jbarrya10@yahoo.com" userId="S::urn:spo:guest#jbarrya10@yahoo.com::" providerId="AD" clId="Web-{55846A91-7C66-007E-8B59-E8BA8F570F58}" dt="2022-06-19T15:06:08.930" v="1442" actId="20577"/>
      <pc:docMkLst>
        <pc:docMk/>
      </pc:docMkLst>
      <pc:sldChg chg="modSp">
        <pc:chgData name="jbarrya10@yahoo.com" userId="S::urn:spo:guest#jbarrya10@yahoo.com::" providerId="AD" clId="Web-{55846A91-7C66-007E-8B59-E8BA8F570F58}" dt="2022-06-19T14:12:42.938" v="199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55846A91-7C66-007E-8B59-E8BA8F570F58}" dt="2022-06-19T14:12:42.938" v="199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55846A91-7C66-007E-8B59-E8BA8F570F58}" dt="2022-06-19T15:06:08.930" v="1442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55846A91-7C66-007E-8B59-E8BA8F570F58}" dt="2022-06-19T15:06:08.930" v="1442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55846A91-7C66-007E-8B59-E8BA8F570F58}" dt="2022-06-19T14:44:37.848" v="804" actId="20577"/>
        <pc:sldMkLst>
          <pc:docMk/>
          <pc:sldMk cId="114574045" sldId="494"/>
        </pc:sldMkLst>
        <pc:spChg chg="mod">
          <ac:chgData name="jbarrya10@yahoo.com" userId="S::urn:spo:guest#jbarrya10@yahoo.com::" providerId="AD" clId="Web-{55846A91-7C66-007E-8B59-E8BA8F570F58}" dt="2022-06-19T14:34:37.799" v="639" actId="20577"/>
          <ac:spMkLst>
            <pc:docMk/>
            <pc:sldMk cId="114574045" sldId="494"/>
            <ac:spMk id="2" creationId="{4B61F88A-3DA8-19CB-952D-2839248A4E22}"/>
          </ac:spMkLst>
        </pc:spChg>
        <pc:spChg chg="mod">
          <ac:chgData name="jbarrya10@yahoo.com" userId="S::urn:spo:guest#jbarrya10@yahoo.com::" providerId="AD" clId="Web-{55846A91-7C66-007E-8B59-E8BA8F570F58}" dt="2022-06-19T14:44:37.848" v="804" actId="20577"/>
          <ac:spMkLst>
            <pc:docMk/>
            <pc:sldMk cId="114574045" sldId="494"/>
            <ac:spMk id="3" creationId="{06E09CC1-BDBB-1584-875F-D31E9AD92360}"/>
          </ac:spMkLst>
        </pc:spChg>
      </pc:sldChg>
      <pc:sldChg chg="modSp">
        <pc:chgData name="jbarrya10@yahoo.com" userId="S::urn:spo:guest#jbarrya10@yahoo.com::" providerId="AD" clId="Web-{55846A91-7C66-007E-8B59-E8BA8F570F58}" dt="2022-06-19T14:18:36.865" v="330" actId="20577"/>
        <pc:sldMkLst>
          <pc:docMk/>
          <pc:sldMk cId="133852270" sldId="508"/>
        </pc:sldMkLst>
        <pc:spChg chg="mod">
          <ac:chgData name="jbarrya10@yahoo.com" userId="S::urn:spo:guest#jbarrya10@yahoo.com::" providerId="AD" clId="Web-{55846A91-7C66-007E-8B59-E8BA8F570F58}" dt="2022-06-19T14:15:14.932" v="205" actId="20577"/>
          <ac:spMkLst>
            <pc:docMk/>
            <pc:sldMk cId="133852270" sldId="508"/>
            <ac:spMk id="2" creationId="{45544B72-F32D-416E-FD8A-A6DC1D3D0952}"/>
          </ac:spMkLst>
        </pc:spChg>
        <pc:spChg chg="mod">
          <ac:chgData name="jbarrya10@yahoo.com" userId="S::urn:spo:guest#jbarrya10@yahoo.com::" providerId="AD" clId="Web-{55846A91-7C66-007E-8B59-E8BA8F570F58}" dt="2022-06-19T14:18:36.865" v="330" actId="20577"/>
          <ac:spMkLst>
            <pc:docMk/>
            <pc:sldMk cId="133852270" sldId="508"/>
            <ac:spMk id="3" creationId="{3851D0F0-4FCE-1404-E6E6-A3DD0FCFD0C7}"/>
          </ac:spMkLst>
        </pc:spChg>
      </pc:sldChg>
      <pc:sldChg chg="del">
        <pc:chgData name="jbarrya10@yahoo.com" userId="S::urn:spo:guest#jbarrya10@yahoo.com::" providerId="AD" clId="Web-{55846A91-7C66-007E-8B59-E8BA8F570F58}" dt="2022-06-19T14:19:19.821" v="331"/>
        <pc:sldMkLst>
          <pc:docMk/>
          <pc:sldMk cId="1137948096" sldId="509"/>
        </pc:sldMkLst>
      </pc:sldChg>
      <pc:sldChg chg="modSp">
        <pc:chgData name="jbarrya10@yahoo.com" userId="S::urn:spo:guest#jbarrya10@yahoo.com::" providerId="AD" clId="Web-{55846A91-7C66-007E-8B59-E8BA8F570F58}" dt="2022-06-19T14:28:48.493" v="511" actId="20577"/>
        <pc:sldMkLst>
          <pc:docMk/>
          <pc:sldMk cId="295988486" sldId="511"/>
        </pc:sldMkLst>
        <pc:spChg chg="mod">
          <ac:chgData name="jbarrya10@yahoo.com" userId="S::urn:spo:guest#jbarrya10@yahoo.com::" providerId="AD" clId="Web-{55846A91-7C66-007E-8B59-E8BA8F570F58}" dt="2022-06-19T14:20:10.355" v="333" actId="20577"/>
          <ac:spMkLst>
            <pc:docMk/>
            <pc:sldMk cId="295988486" sldId="511"/>
            <ac:spMk id="2" creationId="{9B274E79-1DC4-D4F1-2439-1776507E1501}"/>
          </ac:spMkLst>
        </pc:spChg>
        <pc:spChg chg="mod">
          <ac:chgData name="jbarrya10@yahoo.com" userId="S::urn:spo:guest#jbarrya10@yahoo.com::" providerId="AD" clId="Web-{55846A91-7C66-007E-8B59-E8BA8F570F58}" dt="2022-06-19T14:28:48.493" v="511" actId="20577"/>
          <ac:spMkLst>
            <pc:docMk/>
            <pc:sldMk cId="295988486" sldId="511"/>
            <ac:spMk id="3" creationId="{4B42E32A-266F-DC7A-BC53-058A4EAEF2AA}"/>
          </ac:spMkLst>
        </pc:spChg>
      </pc:sldChg>
      <pc:sldChg chg="modSp">
        <pc:chgData name="jbarrya10@yahoo.com" userId="S::urn:spo:guest#jbarrya10@yahoo.com::" providerId="AD" clId="Web-{55846A91-7C66-007E-8B59-E8BA8F570F58}" dt="2022-06-19T14:41:23.353" v="787" actId="20577"/>
        <pc:sldMkLst>
          <pc:docMk/>
          <pc:sldMk cId="3324113900" sldId="512"/>
        </pc:sldMkLst>
        <pc:spChg chg="mod">
          <ac:chgData name="jbarrya10@yahoo.com" userId="S::urn:spo:guest#jbarrya10@yahoo.com::" providerId="AD" clId="Web-{55846A91-7C66-007E-8B59-E8BA8F570F58}" dt="2022-06-19T14:30:00.830" v="515" actId="20577"/>
          <ac:spMkLst>
            <pc:docMk/>
            <pc:sldMk cId="3324113900" sldId="512"/>
            <ac:spMk id="2" creationId="{53F1D480-4009-66CB-354B-CB9D5F8F89B3}"/>
          </ac:spMkLst>
        </pc:spChg>
        <pc:spChg chg="mod">
          <ac:chgData name="jbarrya10@yahoo.com" userId="S::urn:spo:guest#jbarrya10@yahoo.com::" providerId="AD" clId="Web-{55846A91-7C66-007E-8B59-E8BA8F570F58}" dt="2022-06-19T14:41:23.353" v="787" actId="20577"/>
          <ac:spMkLst>
            <pc:docMk/>
            <pc:sldMk cId="3324113900" sldId="512"/>
            <ac:spMk id="3" creationId="{C1ECCAEB-3D9C-D468-3082-36B0206F0BF9}"/>
          </ac:spMkLst>
        </pc:spChg>
      </pc:sldChg>
      <pc:sldChg chg="modSp">
        <pc:chgData name="jbarrya10@yahoo.com" userId="S::urn:spo:guest#jbarrya10@yahoo.com::" providerId="AD" clId="Web-{55846A91-7C66-007E-8B59-E8BA8F570F58}" dt="2022-06-19T14:54:04.433" v="1072" actId="20577"/>
        <pc:sldMkLst>
          <pc:docMk/>
          <pc:sldMk cId="383440989" sldId="513"/>
        </pc:sldMkLst>
        <pc:spChg chg="mod">
          <ac:chgData name="jbarrya10@yahoo.com" userId="S::urn:spo:guest#jbarrya10@yahoo.com::" providerId="AD" clId="Web-{55846A91-7C66-007E-8B59-E8BA8F570F58}" dt="2022-06-19T14:48:23.673" v="928" actId="20577"/>
          <ac:spMkLst>
            <pc:docMk/>
            <pc:sldMk cId="383440989" sldId="513"/>
            <ac:spMk id="2" creationId="{AB578EEC-67A6-CFAE-655B-364F9F5DB986}"/>
          </ac:spMkLst>
        </pc:spChg>
        <pc:spChg chg="mod">
          <ac:chgData name="jbarrya10@yahoo.com" userId="S::urn:spo:guest#jbarrya10@yahoo.com::" providerId="AD" clId="Web-{55846A91-7C66-007E-8B59-E8BA8F570F58}" dt="2022-06-19T14:54:04.433" v="1072" actId="20577"/>
          <ac:spMkLst>
            <pc:docMk/>
            <pc:sldMk cId="383440989" sldId="513"/>
            <ac:spMk id="3" creationId="{52ECF8F8-40CF-F9A1-508A-28698E91E069}"/>
          </ac:spMkLst>
        </pc:spChg>
      </pc:sldChg>
      <pc:sldChg chg="modSp">
        <pc:chgData name="jbarrya10@yahoo.com" userId="S::urn:spo:guest#jbarrya10@yahoo.com::" providerId="AD" clId="Web-{55846A91-7C66-007E-8B59-E8BA8F570F58}" dt="2022-06-19T14:47:34.421" v="924" actId="20577"/>
        <pc:sldMkLst>
          <pc:docMk/>
          <pc:sldMk cId="3369235711" sldId="514"/>
        </pc:sldMkLst>
        <pc:spChg chg="mod">
          <ac:chgData name="jbarrya10@yahoo.com" userId="S::urn:spo:guest#jbarrya10@yahoo.com::" providerId="AD" clId="Web-{55846A91-7C66-007E-8B59-E8BA8F570F58}" dt="2022-06-19T14:44:57.537" v="810" actId="20577"/>
          <ac:spMkLst>
            <pc:docMk/>
            <pc:sldMk cId="3369235711" sldId="514"/>
            <ac:spMk id="2" creationId="{563BC891-3677-9844-93C4-5F80B2D6CA71}"/>
          </ac:spMkLst>
        </pc:spChg>
        <pc:spChg chg="mod">
          <ac:chgData name="jbarrya10@yahoo.com" userId="S::urn:spo:guest#jbarrya10@yahoo.com::" providerId="AD" clId="Web-{55846A91-7C66-007E-8B59-E8BA8F570F58}" dt="2022-06-19T14:47:34.421" v="924" actId="20577"/>
          <ac:spMkLst>
            <pc:docMk/>
            <pc:sldMk cId="3369235711" sldId="514"/>
            <ac:spMk id="3" creationId="{CAE0F743-E67F-736A-B339-EAA32C3C1058}"/>
          </ac:spMkLst>
        </pc:spChg>
      </pc:sldChg>
      <pc:sldChg chg="modSp">
        <pc:chgData name="jbarrya10@yahoo.com" userId="S::urn:spo:guest#jbarrya10@yahoo.com::" providerId="AD" clId="Web-{55846A91-7C66-007E-8B59-E8BA8F570F58}" dt="2022-06-19T15:00:48.021" v="1264" actId="20577"/>
        <pc:sldMkLst>
          <pc:docMk/>
          <pc:sldMk cId="1979740254" sldId="515"/>
        </pc:sldMkLst>
        <pc:spChg chg="mod">
          <ac:chgData name="jbarrya10@yahoo.com" userId="S::urn:spo:guest#jbarrya10@yahoo.com::" providerId="AD" clId="Web-{55846A91-7C66-007E-8B59-E8BA8F570F58}" dt="2022-06-19T14:55:19.641" v="1079" actId="20577"/>
          <ac:spMkLst>
            <pc:docMk/>
            <pc:sldMk cId="1979740254" sldId="515"/>
            <ac:spMk id="2" creationId="{89B26C2C-0A63-0D4A-6747-45F371732CDD}"/>
          </ac:spMkLst>
        </pc:spChg>
        <pc:spChg chg="mod">
          <ac:chgData name="jbarrya10@yahoo.com" userId="S::urn:spo:guest#jbarrya10@yahoo.com::" providerId="AD" clId="Web-{55846A91-7C66-007E-8B59-E8BA8F570F58}" dt="2022-06-19T15:00:48.021" v="1264" actId="20577"/>
          <ac:spMkLst>
            <pc:docMk/>
            <pc:sldMk cId="1979740254" sldId="515"/>
            <ac:spMk id="3" creationId="{47DAF44C-7BC8-7EEE-3147-CE8C2B424F53}"/>
          </ac:spMkLst>
        </pc:spChg>
      </pc:sldChg>
      <pc:sldChg chg="del">
        <pc:chgData name="jbarrya10@yahoo.com" userId="S::urn:spo:guest#jbarrya10@yahoo.com::" providerId="AD" clId="Web-{55846A91-7C66-007E-8B59-E8BA8F570F58}" dt="2022-06-19T15:02:07.056" v="1265"/>
        <pc:sldMkLst>
          <pc:docMk/>
          <pc:sldMk cId="234587688" sldId="516"/>
        </pc:sldMkLst>
      </pc:sldChg>
      <pc:sldChg chg="del">
        <pc:chgData name="jbarrya10@yahoo.com" userId="S::urn:spo:guest#jbarrya10@yahoo.com::" providerId="AD" clId="Web-{55846A91-7C66-007E-8B59-E8BA8F570F58}" dt="2022-06-19T15:02:08.791" v="1266"/>
        <pc:sldMkLst>
          <pc:docMk/>
          <pc:sldMk cId="2005705272" sldId="517"/>
        </pc:sldMkLst>
      </pc:sldChg>
      <pc:sldChg chg="del">
        <pc:chgData name="jbarrya10@yahoo.com" userId="S::urn:spo:guest#jbarrya10@yahoo.com::" providerId="AD" clId="Web-{55846A91-7C66-007E-8B59-E8BA8F570F58}" dt="2022-06-19T15:02:10.541" v="1267"/>
        <pc:sldMkLst>
          <pc:docMk/>
          <pc:sldMk cId="2219855397" sldId="518"/>
        </pc:sldMkLst>
      </pc:sldChg>
    </pc:docChg>
  </pc:docChgLst>
  <pc:docChgLst>
    <pc:chgData name="jbarrya10@yahoo.com" userId="S::urn:spo:guest#jbarrya10@yahoo.com::" providerId="AD" clId="Web-{19BCEA82-1115-0AAB-82BE-3D376AADD15E}"/>
    <pc:docChg chg="modSld">
      <pc:chgData name="jbarrya10@yahoo.com" userId="S::urn:spo:guest#jbarrya10@yahoo.com::" providerId="AD" clId="Web-{19BCEA82-1115-0AAB-82BE-3D376AADD15E}" dt="2022-06-19T03:51:06.218" v="241" actId="20577"/>
      <pc:docMkLst>
        <pc:docMk/>
      </pc:docMkLst>
      <pc:sldChg chg="modSp">
        <pc:chgData name="jbarrya10@yahoo.com" userId="S::urn:spo:guest#jbarrya10@yahoo.com::" providerId="AD" clId="Web-{19BCEA82-1115-0AAB-82BE-3D376AADD15E}" dt="2022-06-19T03:48:20.488" v="124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19BCEA82-1115-0AAB-82BE-3D376AADD15E}" dt="2022-06-19T03:48:20.488" v="124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19BCEA82-1115-0AAB-82BE-3D376AADD15E}" dt="2022-06-19T03:50:47.139" v="235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19BCEA82-1115-0AAB-82BE-3D376AADD15E}" dt="2022-06-19T03:50:47.139" v="235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19BCEA82-1115-0AAB-82BE-3D376AADD15E}" dt="2022-06-19T03:51:06.218" v="241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19BCEA82-1115-0AAB-82BE-3D376AADD15E}" dt="2022-06-19T03:51:06.218" v="241" actId="20577"/>
          <ac:spMkLst>
            <pc:docMk/>
            <pc:sldMk cId="3396428876" sldId="422"/>
            <ac:spMk id="2" creationId="{6FC765DF-384F-1128-72A0-CE3FA3B9F3A5}"/>
          </ac:spMkLst>
        </pc:spChg>
      </pc:sldChg>
      <pc:sldChg chg="modSp">
        <pc:chgData name="jbarrya10@yahoo.com" userId="S::urn:spo:guest#jbarrya10@yahoo.com::" providerId="AD" clId="Web-{19BCEA82-1115-0AAB-82BE-3D376AADD15E}" dt="2022-06-19T03:44:51.740" v="11" actId="20577"/>
        <pc:sldMkLst>
          <pc:docMk/>
          <pc:sldMk cId="1928123907" sldId="510"/>
        </pc:sldMkLst>
        <pc:spChg chg="mod">
          <ac:chgData name="jbarrya10@yahoo.com" userId="S::urn:spo:guest#jbarrya10@yahoo.com::" providerId="AD" clId="Web-{19BCEA82-1115-0AAB-82BE-3D376AADD15E}" dt="2022-06-19T03:44:51.740" v="11" actId="20577"/>
          <ac:spMkLst>
            <pc:docMk/>
            <pc:sldMk cId="1928123907" sldId="510"/>
            <ac:spMk id="2" creationId="{8A21C068-AB0E-833F-E970-CBFEBACE53E9}"/>
          </ac:spMkLst>
        </pc:spChg>
        <pc:spChg chg="mod">
          <ac:chgData name="jbarrya10@yahoo.com" userId="S::urn:spo:guest#jbarrya10@yahoo.com::" providerId="AD" clId="Web-{19BCEA82-1115-0AAB-82BE-3D376AADD15E}" dt="2022-06-19T03:44:29.410" v="2" actId="20577"/>
          <ac:spMkLst>
            <pc:docMk/>
            <pc:sldMk cId="1928123907" sldId="510"/>
            <ac:spMk id="3" creationId="{833C6228-AAB4-1C65-AF3B-24726008F6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C068-AB0E-833F-E970-CBFEBACE53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Injury Prevention and Safety at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C6228-AAB4-1C65-AF3B-24726008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14, Lesson 1</a:t>
            </a:r>
          </a:p>
        </p:txBody>
      </p:sp>
    </p:spTree>
    <p:extLst>
      <p:ext uri="{BB962C8B-B14F-4D97-AF65-F5344CB8AC3E}">
        <p14:creationId xmlns:p14="http://schemas.microsoft.com/office/powerpoint/2010/main" val="1928123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8EEC-67A6-CFAE-655B-364F9F5D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Natural Disasters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CF8F8-40CF-F9A1-508A-28698E91E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Natural disasters</a:t>
            </a:r>
            <a:r>
              <a:rPr lang="en-US" dirty="0">
                <a:cs typeface="Arial"/>
              </a:rPr>
              <a:t> are any type of severe weather or natural event that has the potential to threaten human health, safety, and property.</a:t>
            </a:r>
          </a:p>
          <a:p>
            <a:r>
              <a:rPr lang="en-US" dirty="0">
                <a:cs typeface="Arial"/>
              </a:rPr>
              <a:t>Types of natural disasters include winter storms, floods, thunderstorms, tornadoes, hurricanes, earthquakes, volcano eruptions, wildfires, and tsunamis.</a:t>
            </a:r>
          </a:p>
        </p:txBody>
      </p:sp>
    </p:spTree>
    <p:extLst>
      <p:ext uri="{BB962C8B-B14F-4D97-AF65-F5344CB8AC3E}">
        <p14:creationId xmlns:p14="http://schemas.microsoft.com/office/powerpoint/2010/main" val="383440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6C2C-0A63-0D4A-6747-45F37173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Preparing for Disasters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F44C-7BC8-7EEE-3147-CE8C2B424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Create a disaster preparedness plan.</a:t>
            </a:r>
            <a:endParaRPr lang="en-US" dirty="0"/>
          </a:p>
          <a:p>
            <a:r>
              <a:rPr lang="en-US" dirty="0">
                <a:cs typeface="Arial"/>
              </a:rPr>
              <a:t>Sign</a:t>
            </a:r>
            <a:r>
              <a:rPr lang="en-US" dirty="0">
                <a:solidFill>
                  <a:srgbClr val="404000"/>
                </a:solidFill>
                <a:cs typeface="Arial"/>
              </a:rPr>
              <a:t> up for your community or state warning system.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Make sure you have food that will keep if power goes out, extra water, first aid supplies, flashlights, and batteries.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Make sure you have food and water for your animals.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Plan how you will communicate with your family members after a disaster.</a:t>
            </a:r>
          </a:p>
        </p:txBody>
      </p:sp>
    </p:spTree>
    <p:extLst>
      <p:ext uri="{BB962C8B-B14F-4D97-AF65-F5344CB8AC3E}">
        <p14:creationId xmlns:p14="http://schemas.microsoft.com/office/powerpoint/2010/main" val="1979740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You want to persuade family members and community members to lock their guns up so youth and teens cannot get to them.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You also want to convince students to speak up if they hear of someone having a gun at school or threatening to harm someone.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Use the Advocacy Skill Cues and the questions to complete the challenge.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If you have been in a natural disaster, describe what happened.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Was there something you wish you had done differently or had with you that you didn’t? Why or why not?</a:t>
            </a: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If you haven’t been in a natural disaster, explain what natural disaster could strike where you live and what you are most worried about.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Differentiate between unintentional and intentional injuries?</a:t>
            </a:r>
          </a:p>
          <a:p>
            <a:r>
              <a:rPr lang="en-US" dirty="0">
                <a:cs typeface="Arial"/>
              </a:rPr>
              <a:t>Analyze different ways to prevent falls in your home?</a:t>
            </a:r>
          </a:p>
          <a:p>
            <a:r>
              <a:rPr lang="en-US" dirty="0">
                <a:cs typeface="Arial"/>
              </a:rPr>
              <a:t>Explain how to keep yourself and others safe from firearms in your home?</a:t>
            </a:r>
          </a:p>
          <a:p>
            <a:r>
              <a:rPr lang="en-US" dirty="0">
                <a:cs typeface="Arial"/>
              </a:rPr>
              <a:t>Create a plan of what you should do if there is a fire in your home?</a:t>
            </a:r>
          </a:p>
          <a:p>
            <a:r>
              <a:rPr lang="en-US" dirty="0">
                <a:cs typeface="Arial"/>
              </a:rPr>
              <a:t>Design a plan for what you would do if there was a natural disaster in your area?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Safety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solidFill>
                  <a:srgbClr val="404000"/>
                </a:solidFill>
                <a:cs typeface="Arial"/>
              </a:rPr>
              <a:t>Injuries are the leading cause of death in youth 19 years of age and under.</a:t>
            </a:r>
          </a:p>
          <a:p>
            <a:r>
              <a:rPr lang="en-US" sz="2400" dirty="0">
                <a:solidFill>
                  <a:srgbClr val="404000"/>
                </a:solidFill>
                <a:cs typeface="Arial"/>
              </a:rPr>
              <a:t>Unintentional and intentional are two types of injuries:</a:t>
            </a:r>
            <a:endParaRPr lang="en-US" sz="2400" dirty="0"/>
          </a:p>
          <a:p>
            <a:pPr lvl="1"/>
            <a:r>
              <a:rPr lang="en-US" b="1" dirty="0">
                <a:solidFill>
                  <a:srgbClr val="404000"/>
                </a:solidFill>
                <a:cs typeface="Arial"/>
              </a:rPr>
              <a:t>Unintentional injuries:</a:t>
            </a:r>
            <a:r>
              <a:rPr lang="en-US" dirty="0">
                <a:solidFill>
                  <a:srgbClr val="404000"/>
                </a:solidFill>
                <a:cs typeface="Arial"/>
              </a:rPr>
              <a:t> caused by accidental or unplanned events, such as vehicle crashes, drowning, poisoning, fires, and falls</a:t>
            </a:r>
          </a:p>
          <a:p>
            <a:pPr lvl="1"/>
            <a:r>
              <a:rPr lang="en-US" b="1" dirty="0">
                <a:solidFill>
                  <a:srgbClr val="404000"/>
                </a:solidFill>
                <a:cs typeface="Arial"/>
              </a:rPr>
              <a:t>Intentional injuries: </a:t>
            </a:r>
            <a:r>
              <a:rPr lang="en-US" dirty="0">
                <a:solidFill>
                  <a:srgbClr val="404000"/>
                </a:solidFill>
                <a:cs typeface="Arial"/>
              </a:rPr>
              <a:t>caused by another person or self-inflicted to cause injury such as violence, suicide, self-injury, and homicide</a:t>
            </a:r>
          </a:p>
          <a:p>
            <a:r>
              <a:rPr lang="en-US" sz="2400" dirty="0">
                <a:solidFill>
                  <a:srgbClr val="404000"/>
                </a:solidFill>
                <a:cs typeface="Arial"/>
              </a:rPr>
              <a:t>Being more </a:t>
            </a:r>
            <a:r>
              <a:rPr lang="en-US" sz="2400" b="1" dirty="0">
                <a:solidFill>
                  <a:srgbClr val="404000"/>
                </a:solidFill>
                <a:cs typeface="Arial"/>
              </a:rPr>
              <a:t>safety conscious</a:t>
            </a:r>
            <a:r>
              <a:rPr lang="en-US" sz="2400" dirty="0">
                <a:solidFill>
                  <a:srgbClr val="404000"/>
                </a:solidFill>
                <a:cs typeface="Arial"/>
              </a:rPr>
              <a:t> can help prevent many unintentional injuries.</a:t>
            </a:r>
            <a:endParaRPr lang="en-US" sz="2400" dirty="0">
              <a:solidFill>
                <a:srgbClr val="3F403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44B72-F32D-416E-FD8A-A6DC1D3D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1D0F0-4FCE-1404-E6E6-A3DD0FCFD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Falls are the leading cause of nonfatal injuries for children and teens.</a:t>
            </a:r>
            <a:endParaRPr lang="en-US" sz="2600" dirty="0"/>
          </a:p>
          <a:p>
            <a:r>
              <a:rPr lang="en-US" sz="2600" dirty="0">
                <a:solidFill>
                  <a:schemeClr val="tx1"/>
                </a:solidFill>
                <a:cs typeface="Arial"/>
              </a:rPr>
              <a:t>Follow these tips for preventing falls: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Clear objects from the floor to remove tripping hazards.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Have good lighting outside.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Use night-lights to avoid tripping in the dark.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Don’t stand on a chair or table to reach something.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If using a ladder, make sure someone is there to steady it for you.</a:t>
            </a:r>
          </a:p>
        </p:txBody>
      </p:sp>
    </p:spTree>
    <p:extLst>
      <p:ext uri="{BB962C8B-B14F-4D97-AF65-F5344CB8AC3E}">
        <p14:creationId xmlns:p14="http://schemas.microsoft.com/office/powerpoint/2010/main" val="1338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74E79-1DC4-D4F1-2439-1776507E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Poisoning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E32A-266F-DC7A-BC53-058A4EAEF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Poison is any substance that causes harm to a person if too much is eaten, inhaled, injected, or absorbed through the skin.</a:t>
            </a:r>
          </a:p>
          <a:p>
            <a:r>
              <a:rPr lang="en-US" dirty="0">
                <a:cs typeface="Arial"/>
              </a:rPr>
              <a:t>Children under six can be poisoned by personal care products or household cleaning supplies such as detergent pods.</a:t>
            </a:r>
          </a:p>
          <a:p>
            <a:r>
              <a:rPr lang="en-US" dirty="0">
                <a:cs typeface="Arial"/>
              </a:rPr>
              <a:t>Mixing prescription drugs can act like poison.</a:t>
            </a:r>
          </a:p>
          <a:p>
            <a:r>
              <a:rPr lang="en-US" dirty="0">
                <a:cs typeface="Arial"/>
              </a:rPr>
              <a:t>Carbon monoxide poisoning can lead to severe illness and even death.</a:t>
            </a:r>
          </a:p>
        </p:txBody>
      </p:sp>
    </p:spTree>
    <p:extLst>
      <p:ext uri="{BB962C8B-B14F-4D97-AF65-F5344CB8AC3E}">
        <p14:creationId xmlns:p14="http://schemas.microsoft.com/office/powerpoint/2010/main" val="295988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1D480-4009-66CB-354B-CB9D5F8F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Firearm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CCAEB-3D9C-D468-3082-36B0206F0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Keep firearms unloaded and locked up.</a:t>
            </a:r>
          </a:p>
          <a:p>
            <a:r>
              <a:rPr lang="en-US" dirty="0">
                <a:cs typeface="Arial"/>
              </a:rPr>
              <a:t>Add gun locks and lock ammunition separately from the firearms.</a:t>
            </a:r>
            <a:endParaRPr lang="en-US" dirty="0"/>
          </a:p>
          <a:p>
            <a:r>
              <a:rPr lang="en-US" dirty="0">
                <a:cs typeface="Arial"/>
              </a:rPr>
              <a:t>When using a gun for hunting, keep the safety lock in place until you are ready to shoot.</a:t>
            </a:r>
          </a:p>
          <a:p>
            <a:r>
              <a:rPr lang="en-US" dirty="0">
                <a:cs typeface="Arial"/>
              </a:rPr>
              <a:t>Treat every gun as if it were real and loaded.</a:t>
            </a:r>
            <a:endParaRPr lang="en-US" dirty="0"/>
          </a:p>
          <a:p>
            <a:r>
              <a:rPr lang="en-US" dirty="0">
                <a:cs typeface="Arial"/>
              </a:rPr>
              <a:t>If you see or hear about someone having a gun at school, tell an adult right away. Even if it is not true, it’s better to be cautious and report it.</a:t>
            </a:r>
          </a:p>
        </p:txBody>
      </p:sp>
    </p:spTree>
    <p:extLst>
      <p:ext uri="{BB962C8B-B14F-4D97-AF65-F5344CB8AC3E}">
        <p14:creationId xmlns:p14="http://schemas.microsoft.com/office/powerpoint/2010/main" val="3324113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F88A-3DA8-19CB-952D-2839248A4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Fire Safety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09CC1-BDBB-1584-875F-D31E9AD92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Fire safety involves both planning to keep fires from ever starting and what to do if a fire does happen.</a:t>
            </a:r>
          </a:p>
          <a:p>
            <a:r>
              <a:rPr lang="en-US" dirty="0">
                <a:cs typeface="Arial"/>
              </a:rPr>
              <a:t>Remember that three elements are needed for fire: heat, fuel, oxygen. </a:t>
            </a:r>
            <a:endParaRPr lang="en-US" dirty="0"/>
          </a:p>
          <a:p>
            <a:r>
              <a:rPr lang="en-US" dirty="0">
                <a:cs typeface="Arial"/>
              </a:rPr>
              <a:t>If any one of these elements is removed, the fire will go out.</a:t>
            </a:r>
            <a:endParaRPr lang="en-US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574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BC891-3677-9844-93C4-5F80B2D6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Make a Fire Escape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0F743-E67F-736A-B339-EAA32C3C1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Try to have two ways out of every room in your house.</a:t>
            </a:r>
          </a:p>
          <a:p>
            <a:r>
              <a:rPr lang="en-US" dirty="0">
                <a:cs typeface="Arial"/>
              </a:rPr>
              <a:t>Plan and practice each way out.</a:t>
            </a:r>
          </a:p>
          <a:p>
            <a:r>
              <a:rPr lang="en-US" dirty="0">
                <a:cs typeface="Arial"/>
              </a:rPr>
              <a:t>Stay low to the floor when escaping a fire.</a:t>
            </a:r>
          </a:p>
          <a:p>
            <a:r>
              <a:rPr lang="en-US" dirty="0">
                <a:cs typeface="Arial"/>
              </a:rPr>
              <a:t>Have a gathering place outside where your family members will meet after exiting.</a:t>
            </a:r>
          </a:p>
          <a:p>
            <a:r>
              <a:rPr lang="en-US" dirty="0">
                <a:cs typeface="Arial"/>
              </a:rPr>
              <a:t>After you get out, call 911. Stay outside no matter what.</a:t>
            </a:r>
          </a:p>
        </p:txBody>
      </p:sp>
    </p:spTree>
    <p:extLst>
      <p:ext uri="{BB962C8B-B14F-4D97-AF65-F5344CB8AC3E}">
        <p14:creationId xmlns:p14="http://schemas.microsoft.com/office/powerpoint/2010/main" val="3369235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760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Arial,Sans-Serif</vt:lpstr>
      <vt:lpstr>Calibri</vt:lpstr>
      <vt:lpstr>Office Theme</vt:lpstr>
      <vt:lpstr>Injury Prevention and Safety at Home</vt:lpstr>
      <vt:lpstr>Write About It</vt:lpstr>
      <vt:lpstr>Can you . . .  </vt:lpstr>
      <vt:lpstr>Safety First</vt:lpstr>
      <vt:lpstr>Falls</vt:lpstr>
      <vt:lpstr>Poisoning</vt:lpstr>
      <vt:lpstr>Firearm Safety</vt:lpstr>
      <vt:lpstr>Fire Safety </vt:lpstr>
      <vt:lpstr>Make a Fire Escape Plan</vt:lpstr>
      <vt:lpstr>Natural Disasters</vt:lpstr>
      <vt:lpstr>Preparing for Disasters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Injury Prevention, Safety, and First Aid</dc:title>
  <dc:creator>Human Kinetics</dc:creator>
  <cp:lastModifiedBy>Derek Campbell</cp:lastModifiedBy>
  <cp:revision>384</cp:revision>
  <dcterms:created xsi:type="dcterms:W3CDTF">2020-04-29T19:38:00Z</dcterms:created>
  <dcterms:modified xsi:type="dcterms:W3CDTF">2022-12-05T16:00:32Z</dcterms:modified>
</cp:coreProperties>
</file>