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510" r:id="rId2"/>
    <p:sldId id="337" r:id="rId3"/>
    <p:sldId id="334" r:id="rId4"/>
    <p:sldId id="422" r:id="rId5"/>
    <p:sldId id="508" r:id="rId6"/>
    <p:sldId id="509" r:id="rId7"/>
    <p:sldId id="511" r:id="rId8"/>
    <p:sldId id="512" r:id="rId9"/>
    <p:sldId id="494" r:id="rId10"/>
    <p:sldId id="514" r:id="rId11"/>
    <p:sldId id="513" r:id="rId12"/>
    <p:sldId id="515" r:id="rId13"/>
    <p:sldId id="516" r:id="rId14"/>
    <p:sldId id="517" r:id="rId15"/>
    <p:sldId id="518" r:id="rId16"/>
    <p:sldId id="44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5C06FB-B592-8D37-56D4-F40AA4DAEC27}" v="2" dt="2022-06-18T18:51:45.50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A67B5D8-18FC-504A-A7CF-A2325397F039}" v="191" dt="2022-06-17T15:10:02.206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2B1ED9-4A30-0D47-01B8-3CF7626A7B98}" v="7" dt="2022-06-18T18:52:46.744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179276-092F-C3E1-BB01-D59CF70B32C4}" v="266" dt="2022-06-17T23:04:55.328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480F734-7689-FD1C-CB4C-2CC841ADFF06}" v="1185" dt="2022-06-17T04:36:35.500"/>
    <p1510:client id="{561B6E78-3B36-FB72-E91D-FFC90CBA863C}" v="314" dt="2022-06-04T18:58:31.282"/>
    <p1510:client id="{587EBA0A-19C0-CF3A-5B74-93DBE206831B}" v="1" dt="2022-05-20T20:17:15.799"/>
    <p1510:client id="{59414F8C-71C3-E97D-8F7E-3F3D8112BD21}" v="2078" dt="2022-06-17T19:17:51.562"/>
    <p1510:client id="{5BAE47F4-DE35-BAFD-7091-E8786169DD9A}" v="143" dt="2022-06-14T21:03:53.404"/>
    <p1510:client id="{5CD9C1E4-D166-5D0B-91A2-CE47BC677AF0}" v="158" dt="2022-06-10T23:17:16.979"/>
    <p1510:client id="{5FD5E256-AB1F-0D3A-B169-E0EA0E164E95}" v="704" dt="2022-06-18T18:50:16.193"/>
    <p1510:client id="{626AF30B-4B48-78B0-04AE-2A8B60898CF9}" v="678" dt="2022-06-17T00:57:00.79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6EBA4413-477F-ECD4-7370-96BEB213CAEF}" v="221" dt="2022-06-17T18:16:22.613"/>
    <p1510:client id="{723003D4-0B78-8A9E-790D-3B57650022CE}" v="117" dt="2022-06-17T15:01:35.055"/>
    <p1510:client id="{72F4EDCF-CBD6-53B8-28BC-BEAB3F6CF589}" v="923" dt="2022-06-03T21:45:34.441"/>
    <p1510:client id="{780BC665-C45A-E6EE-FAEA-57033778F0D2}" v="1" dt="2022-05-20T20:15:08.787"/>
    <p1510:client id="{79B479EA-66AF-BF74-D92C-F80D42B9E48A}" v="849" dt="2022-06-17T21:44:43.796"/>
    <p1510:client id="{7AE24B73-052C-C9D5-026F-16EE1BAF0995}" v="1553" dt="2022-06-07T05:23:07.895"/>
    <p1510:client id="{7E686512-CA86-5AB9-DBDD-67F0909FFCC4}" v="828" dt="2022-05-23T20:44:21.167"/>
    <p1510:client id="{805028BB-D11F-10E8-ABE9-D28B22459209}" v="769" dt="2022-06-18T21:43:09.968"/>
    <p1510:client id="{82DA953B-341A-BCFE-80FF-714215C44BC9}" v="194" dt="2022-06-18T22:02:25.870"/>
    <p1510:client id="{85010E34-0D39-AC69-8870-18BF2D698A09}" v="1747" dt="2022-06-19T03:24:36.213"/>
    <p1510:client id="{86AA42FF-C071-AB78-CCA4-D0C72CB7A094}" v="1569" dt="2022-06-18T03:33:19.990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28D8EFB-F07C-472F-4BC1-3EB23266502D}" v="488" dt="2022-06-18T19:08:44.829"/>
    <p1510:client id="{9473B549-753C-F0F6-70EC-A04766A8AC38}" v="1181" dt="2022-06-18T15:46:32.750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7E8AE21-1EDE-85DC-C410-E74BDC9BF6F4}" v="1671" dt="2022-06-16T21:28:46.315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AB137C5-74A4-FA12-DB0E-8B33A1A8A50A}" v="1781" dt="2022-06-16T15:44:54.301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501C1B6-8E48-FC97-1800-F01D816C920E}" v="1109" dt="2022-06-19T03:40:09.816"/>
    <p1510:client id="{C6EC3A87-9ABF-77CF-3866-09C714352B3E}" v="66" dt="2022-06-18T21:54:17.789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0F29A5F-98FB-C8FF-129F-B13CFEA4B0C4}" v="159" dt="2022-06-17T23:11:28.797"/>
    <p1510:client id="{D1090B5A-E8D1-E661-FD54-8462574691DD}" v="211" dt="2022-06-16T15:55:31.424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2A83B4B-96FB-A451-47AF-225EC97BE107}" v="172" dt="2022-06-17T19:28:03.195"/>
    <p1510:client id="{E3BA62E1-A1C4-125D-DEA8-149457337B44}" v="159" dt="2022-06-16T21:34:13.386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97AC42-28D4-42F6-3857-E97BA9DE8E94}" v="623" dt="2022-06-18T04:06:30.820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85010E34-0D39-AC69-8870-18BF2D698A09}"/>
    <pc:docChg chg="addSld modSld">
      <pc:chgData name="jbarrya10@yahoo.com" userId="S::urn:spo:guest#jbarrya10@yahoo.com::" providerId="AD" clId="Web-{85010E34-0D39-AC69-8870-18BF2D698A09}" dt="2022-06-19T03:24:36.213" v="1741" actId="20577"/>
      <pc:docMkLst>
        <pc:docMk/>
      </pc:docMkLst>
      <pc:sldChg chg="modSp">
        <pc:chgData name="jbarrya10@yahoo.com" userId="S::urn:spo:guest#jbarrya10@yahoo.com::" providerId="AD" clId="Web-{85010E34-0D39-AC69-8870-18BF2D698A09}" dt="2022-06-19T03:23:40.633" v="1727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85010E34-0D39-AC69-8870-18BF2D698A09}" dt="2022-06-19T03:23:40.633" v="1727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85010E34-0D39-AC69-8870-18BF2D698A09}" dt="2022-06-19T02:40:36.564" v="844" actId="20577"/>
        <pc:sldMkLst>
          <pc:docMk/>
          <pc:sldMk cId="114574045" sldId="494"/>
        </pc:sldMkLst>
        <pc:spChg chg="mod">
          <ac:chgData name="jbarrya10@yahoo.com" userId="S::urn:spo:guest#jbarrya10@yahoo.com::" providerId="AD" clId="Web-{85010E34-0D39-AC69-8870-18BF2D698A09}" dt="2022-06-19T02:37:45.761" v="582" actId="20577"/>
          <ac:spMkLst>
            <pc:docMk/>
            <pc:sldMk cId="114574045" sldId="494"/>
            <ac:spMk id="2" creationId="{4B61F88A-3DA8-19CB-952D-2839248A4E22}"/>
          </ac:spMkLst>
        </pc:spChg>
        <pc:spChg chg="mod">
          <ac:chgData name="jbarrya10@yahoo.com" userId="S::urn:spo:guest#jbarrya10@yahoo.com::" providerId="AD" clId="Web-{85010E34-0D39-AC69-8870-18BF2D698A09}" dt="2022-06-19T02:40:36.564" v="844" actId="20577"/>
          <ac:spMkLst>
            <pc:docMk/>
            <pc:sldMk cId="114574045" sldId="494"/>
            <ac:spMk id="3" creationId="{06E09CC1-BDBB-1584-875F-D31E9AD92360}"/>
          </ac:spMkLst>
        </pc:spChg>
      </pc:sldChg>
      <pc:sldChg chg="modSp">
        <pc:chgData name="jbarrya10@yahoo.com" userId="S::urn:spo:guest#jbarrya10@yahoo.com::" providerId="AD" clId="Web-{85010E34-0D39-AC69-8870-18BF2D698A09}" dt="2022-06-19T02:30:00.099" v="294" actId="20577"/>
        <pc:sldMkLst>
          <pc:docMk/>
          <pc:sldMk cId="295988486" sldId="511"/>
        </pc:sldMkLst>
        <pc:spChg chg="mod">
          <ac:chgData name="jbarrya10@yahoo.com" userId="S::urn:spo:guest#jbarrya10@yahoo.com::" providerId="AD" clId="Web-{85010E34-0D39-AC69-8870-18BF2D698A09}" dt="2022-06-19T02:30:00.099" v="294" actId="20577"/>
          <ac:spMkLst>
            <pc:docMk/>
            <pc:sldMk cId="295988486" sldId="511"/>
            <ac:spMk id="3" creationId="{4B42E32A-266F-DC7A-BC53-058A4EAEF2AA}"/>
          </ac:spMkLst>
        </pc:spChg>
      </pc:sldChg>
      <pc:sldChg chg="modSp new">
        <pc:chgData name="jbarrya10@yahoo.com" userId="S::urn:spo:guest#jbarrya10@yahoo.com::" providerId="AD" clId="Web-{85010E34-0D39-AC69-8870-18BF2D698A09}" dt="2022-06-19T02:37:28.480" v="574" actId="20577"/>
        <pc:sldMkLst>
          <pc:docMk/>
          <pc:sldMk cId="3324113900" sldId="512"/>
        </pc:sldMkLst>
        <pc:spChg chg="mod">
          <ac:chgData name="jbarrya10@yahoo.com" userId="S::urn:spo:guest#jbarrya10@yahoo.com::" providerId="AD" clId="Web-{85010E34-0D39-AC69-8870-18BF2D698A09}" dt="2022-06-19T02:30:44.429" v="307" actId="20577"/>
          <ac:spMkLst>
            <pc:docMk/>
            <pc:sldMk cId="3324113900" sldId="512"/>
            <ac:spMk id="2" creationId="{53F1D480-4009-66CB-354B-CB9D5F8F89B3}"/>
          </ac:spMkLst>
        </pc:spChg>
        <pc:spChg chg="mod">
          <ac:chgData name="jbarrya10@yahoo.com" userId="S::urn:spo:guest#jbarrya10@yahoo.com::" providerId="AD" clId="Web-{85010E34-0D39-AC69-8870-18BF2D698A09}" dt="2022-06-19T02:37:28.480" v="574" actId="20577"/>
          <ac:spMkLst>
            <pc:docMk/>
            <pc:sldMk cId="3324113900" sldId="512"/>
            <ac:spMk id="3" creationId="{C1ECCAEB-3D9C-D468-3082-36B0206F0BF9}"/>
          </ac:spMkLst>
        </pc:spChg>
      </pc:sldChg>
      <pc:sldChg chg="modSp new">
        <pc:chgData name="jbarrya10@yahoo.com" userId="S::urn:spo:guest#jbarrya10@yahoo.com::" providerId="AD" clId="Web-{85010E34-0D39-AC69-8870-18BF2D698A09}" dt="2022-06-19T02:47:35.102" v="1049" actId="20577"/>
        <pc:sldMkLst>
          <pc:docMk/>
          <pc:sldMk cId="383440989" sldId="513"/>
        </pc:sldMkLst>
        <pc:spChg chg="mod">
          <ac:chgData name="jbarrya10@yahoo.com" userId="S::urn:spo:guest#jbarrya10@yahoo.com::" providerId="AD" clId="Web-{85010E34-0D39-AC69-8870-18BF2D698A09}" dt="2022-06-19T02:46:04.205" v="942" actId="20577"/>
          <ac:spMkLst>
            <pc:docMk/>
            <pc:sldMk cId="383440989" sldId="513"/>
            <ac:spMk id="2" creationId="{AB578EEC-67A6-CFAE-655B-364F9F5DB986}"/>
          </ac:spMkLst>
        </pc:spChg>
        <pc:spChg chg="mod">
          <ac:chgData name="jbarrya10@yahoo.com" userId="S::urn:spo:guest#jbarrya10@yahoo.com::" providerId="AD" clId="Web-{85010E34-0D39-AC69-8870-18BF2D698A09}" dt="2022-06-19T02:47:35.102" v="1049" actId="20577"/>
          <ac:spMkLst>
            <pc:docMk/>
            <pc:sldMk cId="383440989" sldId="513"/>
            <ac:spMk id="3" creationId="{52ECF8F8-40CF-F9A1-508A-28698E91E069}"/>
          </ac:spMkLst>
        </pc:spChg>
      </pc:sldChg>
      <pc:sldChg chg="modSp new">
        <pc:chgData name="jbarrya10@yahoo.com" userId="S::urn:spo:guest#jbarrya10@yahoo.com::" providerId="AD" clId="Web-{85010E34-0D39-AC69-8870-18BF2D698A09}" dt="2022-06-19T02:43:22.590" v="929" actId="20577"/>
        <pc:sldMkLst>
          <pc:docMk/>
          <pc:sldMk cId="3369235711" sldId="514"/>
        </pc:sldMkLst>
        <pc:spChg chg="mod">
          <ac:chgData name="jbarrya10@yahoo.com" userId="S::urn:spo:guest#jbarrya10@yahoo.com::" providerId="AD" clId="Web-{85010E34-0D39-AC69-8870-18BF2D698A09}" dt="2022-06-19T02:42:47.104" v="896" actId="20577"/>
          <ac:spMkLst>
            <pc:docMk/>
            <pc:sldMk cId="3369235711" sldId="514"/>
            <ac:spMk id="2" creationId="{563BC891-3677-9844-93C4-5F80B2D6CA71}"/>
          </ac:spMkLst>
        </pc:spChg>
        <pc:spChg chg="mod">
          <ac:chgData name="jbarrya10@yahoo.com" userId="S::urn:spo:guest#jbarrya10@yahoo.com::" providerId="AD" clId="Web-{85010E34-0D39-AC69-8870-18BF2D698A09}" dt="2022-06-19T02:43:22.590" v="929" actId="20577"/>
          <ac:spMkLst>
            <pc:docMk/>
            <pc:sldMk cId="3369235711" sldId="514"/>
            <ac:spMk id="3" creationId="{CAE0F743-E67F-736A-B339-EAA32C3C1058}"/>
          </ac:spMkLst>
        </pc:spChg>
      </pc:sldChg>
      <pc:sldChg chg="modSp new">
        <pc:chgData name="jbarrya10@yahoo.com" userId="S::urn:spo:guest#jbarrya10@yahoo.com::" providerId="AD" clId="Web-{85010E34-0D39-AC69-8870-18BF2D698A09}" dt="2022-06-19T02:51:23.641" v="1218" actId="20577"/>
        <pc:sldMkLst>
          <pc:docMk/>
          <pc:sldMk cId="1979740254" sldId="515"/>
        </pc:sldMkLst>
        <pc:spChg chg="mod">
          <ac:chgData name="jbarrya10@yahoo.com" userId="S::urn:spo:guest#jbarrya10@yahoo.com::" providerId="AD" clId="Web-{85010E34-0D39-AC69-8870-18BF2D698A09}" dt="2022-06-19T02:48:16.119" v="1063" actId="20577"/>
          <ac:spMkLst>
            <pc:docMk/>
            <pc:sldMk cId="1979740254" sldId="515"/>
            <ac:spMk id="2" creationId="{89B26C2C-0A63-0D4A-6747-45F371732CDD}"/>
          </ac:spMkLst>
        </pc:spChg>
        <pc:spChg chg="mod">
          <ac:chgData name="jbarrya10@yahoo.com" userId="S::urn:spo:guest#jbarrya10@yahoo.com::" providerId="AD" clId="Web-{85010E34-0D39-AC69-8870-18BF2D698A09}" dt="2022-06-19T02:51:23.641" v="1218" actId="20577"/>
          <ac:spMkLst>
            <pc:docMk/>
            <pc:sldMk cId="1979740254" sldId="515"/>
            <ac:spMk id="3" creationId="{47DAF44C-7BC8-7EEE-3147-CE8C2B424F53}"/>
          </ac:spMkLst>
        </pc:spChg>
      </pc:sldChg>
      <pc:sldChg chg="modSp new">
        <pc:chgData name="jbarrya10@yahoo.com" userId="S::urn:spo:guest#jbarrya10@yahoo.com::" providerId="AD" clId="Web-{85010E34-0D39-AC69-8870-18BF2D698A09}" dt="2022-06-19T03:24:36.213" v="1741" actId="20577"/>
        <pc:sldMkLst>
          <pc:docMk/>
          <pc:sldMk cId="234587688" sldId="516"/>
        </pc:sldMkLst>
        <pc:spChg chg="mod">
          <ac:chgData name="jbarrya10@yahoo.com" userId="S::urn:spo:guest#jbarrya10@yahoo.com::" providerId="AD" clId="Web-{85010E34-0D39-AC69-8870-18BF2D698A09}" dt="2022-06-19T03:07:06.142" v="1236" actId="20577"/>
          <ac:spMkLst>
            <pc:docMk/>
            <pc:sldMk cId="234587688" sldId="516"/>
            <ac:spMk id="2" creationId="{FE114046-075B-B184-8353-A71D324DFB1F}"/>
          </ac:spMkLst>
        </pc:spChg>
        <pc:spChg chg="mod">
          <ac:chgData name="jbarrya10@yahoo.com" userId="S::urn:spo:guest#jbarrya10@yahoo.com::" providerId="AD" clId="Web-{85010E34-0D39-AC69-8870-18BF2D698A09}" dt="2022-06-19T03:24:36.213" v="1741" actId="20577"/>
          <ac:spMkLst>
            <pc:docMk/>
            <pc:sldMk cId="234587688" sldId="516"/>
            <ac:spMk id="3" creationId="{8002ABD4-6C54-F8AB-17D8-5FED0C675FB1}"/>
          </ac:spMkLst>
        </pc:spChg>
      </pc:sldChg>
    </pc:docChg>
  </pc:docChgLst>
  <pc:docChgLst>
    <pc:chgData name="jbarrya10@yahoo.com" userId="S::urn:spo:guest#jbarrya10@yahoo.com::" providerId="AD" clId="Web-{82DA953B-341A-BCFE-80FF-714215C44BC9}"/>
    <pc:docChg chg="modSld">
      <pc:chgData name="jbarrya10@yahoo.com" userId="S::urn:spo:guest#jbarrya10@yahoo.com::" providerId="AD" clId="Web-{82DA953B-341A-BCFE-80FF-714215C44BC9}" dt="2022-06-18T22:02:25.557" v="191" actId="20577"/>
      <pc:docMkLst>
        <pc:docMk/>
      </pc:docMkLst>
      <pc:sldChg chg="modSp">
        <pc:chgData name="jbarrya10@yahoo.com" userId="S::urn:spo:guest#jbarrya10@yahoo.com::" providerId="AD" clId="Web-{82DA953B-341A-BCFE-80FF-714215C44BC9}" dt="2022-06-18T22:02:25.557" v="191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82DA953B-341A-BCFE-80FF-714215C44BC9}" dt="2022-06-18T22:02:25.557" v="191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82DA953B-341A-BCFE-80FF-714215C44BC9}" dt="2022-06-18T21:59:32.754" v="102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82DA953B-341A-BCFE-80FF-714215C44BC9}" dt="2022-06-18T21:59:32.754" v="102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82DA953B-341A-BCFE-80FF-714215C44BC9}" dt="2022-06-18T21:56:57.952" v="10" actId="20577"/>
        <pc:sldMkLst>
          <pc:docMk/>
          <pc:sldMk cId="1928123907" sldId="510"/>
        </pc:sldMkLst>
        <pc:spChg chg="mod">
          <ac:chgData name="jbarrya10@yahoo.com" userId="S::urn:spo:guest#jbarrya10@yahoo.com::" providerId="AD" clId="Web-{82DA953B-341A-BCFE-80FF-714215C44BC9}" dt="2022-06-18T21:56:57.952" v="10" actId="20577"/>
          <ac:spMkLst>
            <pc:docMk/>
            <pc:sldMk cId="1928123907" sldId="510"/>
            <ac:spMk id="2" creationId="{8A21C068-AB0E-833F-E970-CBFEBACE53E9}"/>
          </ac:spMkLst>
        </pc:spChg>
        <pc:spChg chg="mod">
          <ac:chgData name="jbarrya10@yahoo.com" userId="S::urn:spo:guest#jbarrya10@yahoo.com::" providerId="AD" clId="Web-{82DA953B-341A-BCFE-80FF-714215C44BC9}" dt="2022-06-18T21:56:39.139" v="0" actId="20577"/>
          <ac:spMkLst>
            <pc:docMk/>
            <pc:sldMk cId="1928123907" sldId="510"/>
            <ac:spMk id="3" creationId="{833C6228-AAB4-1C65-AF3B-24726008F61B}"/>
          </ac:spMkLst>
        </pc:spChg>
      </pc:sldChg>
    </pc:docChg>
  </pc:docChgLst>
  <pc:docChgLst>
    <pc:chgData name="jbarrya10@yahoo.com" userId="S::urn:spo:guest#jbarrya10@yahoo.com::" providerId="AD" clId="Web-{C501C1B6-8E48-FC97-1800-F01D816C920E}"/>
    <pc:docChg chg="addSld delSld modSld">
      <pc:chgData name="jbarrya10@yahoo.com" userId="S::urn:spo:guest#jbarrya10@yahoo.com::" providerId="AD" clId="Web-{C501C1B6-8E48-FC97-1800-F01D816C920E}" dt="2022-06-19T03:40:09.612" v="1106" actId="20577"/>
      <pc:docMkLst>
        <pc:docMk/>
      </pc:docMkLst>
      <pc:sldChg chg="modSp">
        <pc:chgData name="jbarrya10@yahoo.com" userId="S::urn:spo:guest#jbarrya10@yahoo.com::" providerId="AD" clId="Web-{C501C1B6-8E48-FC97-1800-F01D816C920E}" dt="2022-06-19T02:13:00.218" v="276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C501C1B6-8E48-FC97-1800-F01D816C920E}" dt="2022-06-19T02:08:35.333" v="19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C501C1B6-8E48-FC97-1800-F01D816C920E}" dt="2022-06-19T02:13:00.218" v="276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 del">
        <pc:chgData name="jbarrya10@yahoo.com" userId="S::urn:spo:guest#jbarrya10@yahoo.com::" providerId="AD" clId="Web-{C501C1B6-8E48-FC97-1800-F01D816C920E}" dt="2022-06-19T02:24:58.229" v="755"/>
        <pc:sldMkLst>
          <pc:docMk/>
          <pc:sldMk cId="3419609044" sldId="507"/>
        </pc:sldMkLst>
        <pc:spChg chg="mod">
          <ac:chgData name="jbarrya10@yahoo.com" userId="S::urn:spo:guest#jbarrya10@yahoo.com::" providerId="AD" clId="Web-{C501C1B6-8E48-FC97-1800-F01D816C920E}" dt="2022-06-19T02:22:55.349" v="741" actId="20577"/>
          <ac:spMkLst>
            <pc:docMk/>
            <pc:sldMk cId="3419609044" sldId="507"/>
            <ac:spMk id="2" creationId="{98D6A382-9A0C-B181-DB1A-6E96835F0611}"/>
          </ac:spMkLst>
        </pc:spChg>
        <pc:spChg chg="mod">
          <ac:chgData name="jbarrya10@yahoo.com" userId="S::urn:spo:guest#jbarrya10@yahoo.com::" providerId="AD" clId="Web-{C501C1B6-8E48-FC97-1800-F01D816C920E}" dt="2022-06-19T02:24:17.899" v="745" actId="20577"/>
          <ac:spMkLst>
            <pc:docMk/>
            <pc:sldMk cId="3419609044" sldId="507"/>
            <ac:spMk id="3" creationId="{2BF3FDC8-F04F-E37C-365E-28CFE4139958}"/>
          </ac:spMkLst>
        </pc:spChg>
      </pc:sldChg>
      <pc:sldChg chg="modSp">
        <pc:chgData name="jbarrya10@yahoo.com" userId="S::urn:spo:guest#jbarrya10@yahoo.com::" providerId="AD" clId="Web-{C501C1B6-8E48-FC97-1800-F01D816C920E}" dt="2022-06-19T02:19:20.389" v="633" actId="20577"/>
        <pc:sldMkLst>
          <pc:docMk/>
          <pc:sldMk cId="133852270" sldId="508"/>
        </pc:sldMkLst>
        <pc:spChg chg="mod">
          <ac:chgData name="jbarrya10@yahoo.com" userId="S::urn:spo:guest#jbarrya10@yahoo.com::" providerId="AD" clId="Web-{C501C1B6-8E48-FC97-1800-F01D816C920E}" dt="2022-06-19T02:13:40.266" v="298" actId="20577"/>
          <ac:spMkLst>
            <pc:docMk/>
            <pc:sldMk cId="133852270" sldId="508"/>
            <ac:spMk id="2" creationId="{45544B72-F32D-416E-FD8A-A6DC1D3D0952}"/>
          </ac:spMkLst>
        </pc:spChg>
        <pc:spChg chg="mod">
          <ac:chgData name="jbarrya10@yahoo.com" userId="S::urn:spo:guest#jbarrya10@yahoo.com::" providerId="AD" clId="Web-{C501C1B6-8E48-FC97-1800-F01D816C920E}" dt="2022-06-19T02:19:20.389" v="633" actId="20577"/>
          <ac:spMkLst>
            <pc:docMk/>
            <pc:sldMk cId="133852270" sldId="508"/>
            <ac:spMk id="3" creationId="{3851D0F0-4FCE-1404-E6E6-A3DD0FCFD0C7}"/>
          </ac:spMkLst>
        </pc:spChg>
      </pc:sldChg>
      <pc:sldChg chg="modSp">
        <pc:chgData name="jbarrya10@yahoo.com" userId="S::urn:spo:guest#jbarrya10@yahoo.com::" providerId="AD" clId="Web-{C501C1B6-8E48-FC97-1800-F01D816C920E}" dt="2022-06-19T02:22:18.317" v="734" actId="20577"/>
        <pc:sldMkLst>
          <pc:docMk/>
          <pc:sldMk cId="1137948096" sldId="509"/>
        </pc:sldMkLst>
        <pc:spChg chg="mod">
          <ac:chgData name="jbarrya10@yahoo.com" userId="S::urn:spo:guest#jbarrya10@yahoo.com::" providerId="AD" clId="Web-{C501C1B6-8E48-FC97-1800-F01D816C920E}" dt="2022-06-19T02:19:06.732" v="627" actId="20577"/>
          <ac:spMkLst>
            <pc:docMk/>
            <pc:sldMk cId="1137948096" sldId="509"/>
            <ac:spMk id="2" creationId="{91305C7F-F921-7A71-901B-9A1FFEE8135A}"/>
          </ac:spMkLst>
        </pc:spChg>
        <pc:spChg chg="mod">
          <ac:chgData name="jbarrya10@yahoo.com" userId="S::urn:spo:guest#jbarrya10@yahoo.com::" providerId="AD" clId="Web-{C501C1B6-8E48-FC97-1800-F01D816C920E}" dt="2022-06-19T02:22:18.317" v="734" actId="20577"/>
          <ac:spMkLst>
            <pc:docMk/>
            <pc:sldMk cId="1137948096" sldId="509"/>
            <ac:spMk id="3" creationId="{63B62989-EB59-F60E-659A-1F2B2FE53AC9}"/>
          </ac:spMkLst>
        </pc:spChg>
      </pc:sldChg>
      <pc:sldChg chg="modSp new">
        <pc:chgData name="jbarrya10@yahoo.com" userId="S::urn:spo:guest#jbarrya10@yahoo.com::" providerId="AD" clId="Web-{C501C1B6-8E48-FC97-1800-F01D816C920E}" dt="2022-06-19T02:25:08.244" v="758" actId="20577"/>
        <pc:sldMkLst>
          <pc:docMk/>
          <pc:sldMk cId="295988486" sldId="511"/>
        </pc:sldMkLst>
        <pc:spChg chg="mod">
          <ac:chgData name="jbarrya10@yahoo.com" userId="S::urn:spo:guest#jbarrya10@yahoo.com::" providerId="AD" clId="Web-{C501C1B6-8E48-FC97-1800-F01D816C920E}" dt="2022-06-19T02:24:52.791" v="754" actId="20577"/>
          <ac:spMkLst>
            <pc:docMk/>
            <pc:sldMk cId="295988486" sldId="511"/>
            <ac:spMk id="2" creationId="{9B274E79-1DC4-D4F1-2439-1776507E1501}"/>
          </ac:spMkLst>
        </pc:spChg>
        <pc:spChg chg="mod">
          <ac:chgData name="jbarrya10@yahoo.com" userId="S::urn:spo:guest#jbarrya10@yahoo.com::" providerId="AD" clId="Web-{C501C1B6-8E48-FC97-1800-F01D816C920E}" dt="2022-06-19T02:25:08.244" v="758" actId="20577"/>
          <ac:spMkLst>
            <pc:docMk/>
            <pc:sldMk cId="295988486" sldId="511"/>
            <ac:spMk id="3" creationId="{4B42E32A-266F-DC7A-BC53-058A4EAEF2AA}"/>
          </ac:spMkLst>
        </pc:spChg>
      </pc:sldChg>
      <pc:sldChg chg="modSp">
        <pc:chgData name="jbarrya10@yahoo.com" userId="S::urn:spo:guest#jbarrya10@yahoo.com::" providerId="AD" clId="Web-{C501C1B6-8E48-FC97-1800-F01D816C920E}" dt="2022-06-19T02:54:15.174" v="805" actId="20577"/>
        <pc:sldMkLst>
          <pc:docMk/>
          <pc:sldMk cId="1979740254" sldId="515"/>
        </pc:sldMkLst>
        <pc:spChg chg="mod">
          <ac:chgData name="jbarrya10@yahoo.com" userId="S::urn:spo:guest#jbarrya10@yahoo.com::" providerId="AD" clId="Web-{C501C1B6-8E48-FC97-1800-F01D816C920E}" dt="2022-06-19T02:54:15.174" v="805" actId="20577"/>
          <ac:spMkLst>
            <pc:docMk/>
            <pc:sldMk cId="1979740254" sldId="515"/>
            <ac:spMk id="3" creationId="{47DAF44C-7BC8-7EEE-3147-CE8C2B424F53}"/>
          </ac:spMkLst>
        </pc:spChg>
      </pc:sldChg>
      <pc:sldChg chg="modSp new">
        <pc:chgData name="jbarrya10@yahoo.com" userId="S::urn:spo:guest#jbarrya10@yahoo.com::" providerId="AD" clId="Web-{C501C1B6-8E48-FC97-1800-F01D816C920E}" dt="2022-06-19T03:30:07.281" v="896" actId="20577"/>
        <pc:sldMkLst>
          <pc:docMk/>
          <pc:sldMk cId="2005705272" sldId="517"/>
        </pc:sldMkLst>
        <pc:spChg chg="mod">
          <ac:chgData name="jbarrya10@yahoo.com" userId="S::urn:spo:guest#jbarrya10@yahoo.com::" providerId="AD" clId="Web-{C501C1B6-8E48-FC97-1800-F01D816C920E}" dt="2022-06-19T03:28:22.281" v="813" actId="20577"/>
          <ac:spMkLst>
            <pc:docMk/>
            <pc:sldMk cId="2005705272" sldId="517"/>
            <ac:spMk id="2" creationId="{93AE5D9B-80DA-8F6F-B5D5-B109071210F5}"/>
          </ac:spMkLst>
        </pc:spChg>
        <pc:spChg chg="mod">
          <ac:chgData name="jbarrya10@yahoo.com" userId="S::urn:spo:guest#jbarrya10@yahoo.com::" providerId="AD" clId="Web-{C501C1B6-8E48-FC97-1800-F01D816C920E}" dt="2022-06-19T03:30:07.281" v="896" actId="20577"/>
          <ac:spMkLst>
            <pc:docMk/>
            <pc:sldMk cId="2005705272" sldId="517"/>
            <ac:spMk id="3" creationId="{5BE5EC47-F3F8-7860-9EF6-E6E44C747FD5}"/>
          </ac:spMkLst>
        </pc:spChg>
      </pc:sldChg>
      <pc:sldChg chg="modSp new">
        <pc:chgData name="jbarrya10@yahoo.com" userId="S::urn:spo:guest#jbarrya10@yahoo.com::" providerId="AD" clId="Web-{C501C1B6-8E48-FC97-1800-F01D816C920E}" dt="2022-06-19T03:40:09.612" v="1106" actId="20577"/>
        <pc:sldMkLst>
          <pc:docMk/>
          <pc:sldMk cId="2219855397" sldId="518"/>
        </pc:sldMkLst>
        <pc:spChg chg="mod">
          <ac:chgData name="jbarrya10@yahoo.com" userId="S::urn:spo:guest#jbarrya10@yahoo.com::" providerId="AD" clId="Web-{C501C1B6-8E48-FC97-1800-F01D816C920E}" dt="2022-06-19T03:30:31.235" v="905" actId="20577"/>
          <ac:spMkLst>
            <pc:docMk/>
            <pc:sldMk cId="2219855397" sldId="518"/>
            <ac:spMk id="2" creationId="{80BF690B-5BA5-9F94-6BEF-D53399A0B7E5}"/>
          </ac:spMkLst>
        </pc:spChg>
        <pc:spChg chg="mod">
          <ac:chgData name="jbarrya10@yahoo.com" userId="S::urn:spo:guest#jbarrya10@yahoo.com::" providerId="AD" clId="Web-{C501C1B6-8E48-FC97-1800-F01D816C920E}" dt="2022-06-19T03:40:09.612" v="1106" actId="20577"/>
          <ac:spMkLst>
            <pc:docMk/>
            <pc:sldMk cId="2219855397" sldId="518"/>
            <ac:spMk id="3" creationId="{874DCC62-71F8-FB4C-0078-9EF165A7B95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1C068-AB0E-833F-E970-CBFEBACE5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Prevention, Treatment, and Being Drug-Free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C6228-AAB4-1C65-AF3B-24726008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13, Lesson 4</a:t>
            </a:r>
          </a:p>
        </p:txBody>
      </p:sp>
    </p:spTree>
    <p:extLst>
      <p:ext uri="{BB962C8B-B14F-4D97-AF65-F5344CB8AC3E}">
        <p14:creationId xmlns:p14="http://schemas.microsoft.com/office/powerpoint/2010/main" val="1928123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BC891-3677-9844-93C4-5F80B2D6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of Being </a:t>
            </a:r>
            <a:br>
              <a:rPr lang="en-US" dirty="0"/>
            </a:br>
            <a:r>
              <a:rPr lang="en-US" dirty="0"/>
              <a:t>Drug-Free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0F743-E67F-736A-B339-EAA32C3C1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Healthier life</a:t>
            </a:r>
          </a:p>
          <a:p>
            <a:r>
              <a:rPr lang="en-US" dirty="0">
                <a:cs typeface="Arial"/>
              </a:rPr>
              <a:t>Clean conscience</a:t>
            </a:r>
          </a:p>
          <a:p>
            <a:r>
              <a:rPr lang="en-US" dirty="0">
                <a:cs typeface="Arial"/>
              </a:rPr>
              <a:t>Making friends</a:t>
            </a:r>
          </a:p>
          <a:p>
            <a:r>
              <a:rPr lang="en-US" dirty="0">
                <a:cs typeface="Arial"/>
              </a:rPr>
              <a:t>Better school and job opportunities</a:t>
            </a:r>
          </a:p>
          <a:p>
            <a:r>
              <a:rPr lang="en-US" dirty="0">
                <a:cs typeface="Arial"/>
              </a:rPr>
              <a:t>Mental health</a:t>
            </a:r>
          </a:p>
        </p:txBody>
      </p:sp>
    </p:spTree>
    <p:extLst>
      <p:ext uri="{BB962C8B-B14F-4D97-AF65-F5344CB8AC3E}">
        <p14:creationId xmlns:p14="http://schemas.microsoft.com/office/powerpoint/2010/main" val="3369235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8EEC-67A6-CFAE-655B-364F9F5D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Barriers to Being </a:t>
            </a:r>
            <a:br>
              <a:rPr lang="en-US" dirty="0"/>
            </a:br>
            <a:r>
              <a:rPr lang="en-US" dirty="0"/>
              <a:t>Drug-Free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CF8F8-40CF-F9A1-508A-28698E91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Drug users don’t feel they need treatment.</a:t>
            </a:r>
          </a:p>
          <a:p>
            <a:r>
              <a:rPr lang="en-US" dirty="0">
                <a:cs typeface="Arial"/>
              </a:rPr>
              <a:t>Drug users are not ready to stop using.</a:t>
            </a:r>
          </a:p>
          <a:p>
            <a:r>
              <a:rPr lang="en-US" dirty="0">
                <a:cs typeface="Arial"/>
              </a:rPr>
              <a:t>Their family can’t afford the cost of treatment.</a:t>
            </a:r>
          </a:p>
          <a:p>
            <a:r>
              <a:rPr lang="en-US" dirty="0">
                <a:cs typeface="Arial"/>
              </a:rPr>
              <a:t>They worry about the negative effect that treatment would have on school.</a:t>
            </a:r>
          </a:p>
          <a:p>
            <a:r>
              <a:rPr lang="en-US" dirty="0">
                <a:cs typeface="Arial"/>
              </a:rPr>
              <a:t>They are concerned with what others will think.</a:t>
            </a:r>
          </a:p>
          <a:p>
            <a:r>
              <a:rPr lang="en-US" dirty="0">
                <a:cs typeface="Arial"/>
              </a:rPr>
              <a:t>They don’t know where to go for help.</a:t>
            </a:r>
          </a:p>
        </p:txBody>
      </p:sp>
    </p:spTree>
    <p:extLst>
      <p:ext uri="{BB962C8B-B14F-4D97-AF65-F5344CB8AC3E}">
        <p14:creationId xmlns:p14="http://schemas.microsoft.com/office/powerpoint/2010/main" val="383440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6C2C-0A63-0D4A-6747-45F371732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Treating Substance Use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F44C-7BC8-7EEE-3147-CE8C2B42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700" dirty="0">
                <a:cs typeface="Arial"/>
              </a:rPr>
              <a:t>The most effective types of treatment are a combination of medication (when appropriate and available) and behavioral therapy.</a:t>
            </a:r>
          </a:p>
          <a:p>
            <a:r>
              <a:rPr lang="en-US" sz="2700" dirty="0">
                <a:cs typeface="Arial"/>
              </a:rPr>
              <a:t>Behavioral therapy helps teens with withdrawal symptoms by teaching them the following: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How to handle cravings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How to avoid situations and people who might trigger the desire to use the drug again</a:t>
            </a:r>
          </a:p>
          <a:p>
            <a:pPr lvl="1"/>
            <a:r>
              <a:rPr lang="en-US" sz="2700" dirty="0">
                <a:solidFill>
                  <a:schemeClr val="tx1"/>
                </a:solidFill>
                <a:cs typeface="Arial"/>
              </a:rPr>
              <a:t>How to prevent a </a:t>
            </a:r>
            <a:r>
              <a:rPr lang="en-US" sz="2700" b="1" dirty="0">
                <a:solidFill>
                  <a:schemeClr val="tx1"/>
                </a:solidFill>
                <a:cs typeface="Arial"/>
              </a:rPr>
              <a:t>relapse</a:t>
            </a:r>
            <a:r>
              <a:rPr lang="en-US" sz="2700" dirty="0">
                <a:solidFill>
                  <a:schemeClr val="tx1"/>
                </a:solidFill>
                <a:cs typeface="Arial"/>
              </a:rPr>
              <a:t> (or using a drug again after having stopped using it)</a:t>
            </a:r>
            <a:endParaRPr lang="en-US" sz="27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9740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14046-075B-B184-8353-A71D324D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Treatments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2ABD4-6C54-F8AB-17D8-5FED0C675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Early intervention education</a:t>
            </a:r>
          </a:p>
          <a:p>
            <a:r>
              <a:rPr lang="en-US" dirty="0">
                <a:cs typeface="Arial"/>
              </a:rPr>
              <a:t>Outpatient treatment, with one to eight hours of services per week</a:t>
            </a:r>
          </a:p>
          <a:p>
            <a:r>
              <a:rPr lang="en-US" dirty="0">
                <a:cs typeface="Arial"/>
              </a:rPr>
              <a:t>Intensive outpatient treatment, with 9 to 20 hours of services per week</a:t>
            </a:r>
          </a:p>
          <a:p>
            <a:r>
              <a:rPr lang="en-US" dirty="0">
                <a:cs typeface="Arial"/>
              </a:rPr>
              <a:t>Residential inpatient treatment, with 24-hour residential care</a:t>
            </a:r>
          </a:p>
          <a:p>
            <a:r>
              <a:rPr lang="en-US" dirty="0">
                <a:cs typeface="Arial"/>
              </a:rPr>
              <a:t>Medically managed intensive inpatient treatment, in which the patient is admitted to a hospital setting with medical professionals</a:t>
            </a:r>
          </a:p>
        </p:txBody>
      </p:sp>
    </p:spTree>
    <p:extLst>
      <p:ext uri="{BB962C8B-B14F-4D97-AF65-F5344CB8AC3E}">
        <p14:creationId xmlns:p14="http://schemas.microsoft.com/office/powerpoint/2010/main" val="234587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E5D9B-80DA-8F6F-B5D5-B10907121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School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5EC47-F3F8-7860-9EF6-E6E44C747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All schools have specific policies related to the use, possession, and sale of drugs on school grounds and at school functions.</a:t>
            </a:r>
          </a:p>
          <a:p>
            <a:r>
              <a:rPr lang="en-US" dirty="0">
                <a:cs typeface="Arial"/>
              </a:rPr>
              <a:t>They also have policies for the use, possession, and sale of illicit drugs off school grounds if you are an athlete or represent the school in clubs or organizations. </a:t>
            </a:r>
          </a:p>
        </p:txBody>
      </p:sp>
    </p:spTree>
    <p:extLst>
      <p:ext uri="{BB962C8B-B14F-4D97-AF65-F5344CB8AC3E}">
        <p14:creationId xmlns:p14="http://schemas.microsoft.com/office/powerpoint/2010/main" val="2005705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F690B-5BA5-9F94-6BEF-D53399A0B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Community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DCC62-71F8-FB4C-0078-9EF165A7B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Juvenile courts have a much wider range of options when dealing with offenders. (A juvenile is an individual under the age of 18.)</a:t>
            </a:r>
          </a:p>
          <a:p>
            <a:r>
              <a:rPr lang="en-US" dirty="0">
                <a:cs typeface="Arial"/>
              </a:rPr>
              <a:t>Alternative sentencing for juveniles may include supervised or unsupervised probation, community service, electronic monitoring, therapy sessions, or drug rehabilitation programs. </a:t>
            </a:r>
          </a:p>
        </p:txBody>
      </p:sp>
    </p:spTree>
    <p:extLst>
      <p:ext uri="{BB962C8B-B14F-4D97-AF65-F5344CB8AC3E}">
        <p14:creationId xmlns:p14="http://schemas.microsoft.com/office/powerpoint/2010/main" val="2219855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Use the Internet to locate an outpatient treatment program and a residential treatment program for teens in your area.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Make sure that they are two different treatment programs and that both work with teens.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Fill out the chart in your worksheet. Then discuss your findings with a classmate.</a:t>
            </a:r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would be the consequences if you were found using or possessing marijuana at school?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Are you aware of your school’s policies related to the use, possession, and sale of illicit drugs? If so, list them.</a:t>
            </a: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If you don’t know what they are, where do you think you could find this information?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Describe what a substance use disorder is?</a:t>
            </a:r>
          </a:p>
          <a:p>
            <a:r>
              <a:rPr lang="en-US" dirty="0">
                <a:cs typeface="Arial"/>
              </a:rPr>
              <a:t>Explain what addictive potential means?</a:t>
            </a:r>
          </a:p>
          <a:p>
            <a:r>
              <a:rPr lang="en-US" dirty="0">
                <a:cs typeface="Arial"/>
              </a:rPr>
              <a:t>Select two barriers to being drug-free and assess why they may be barriers?</a:t>
            </a:r>
          </a:p>
          <a:p>
            <a:r>
              <a:rPr lang="en-US" dirty="0">
                <a:cs typeface="Arial"/>
              </a:rPr>
              <a:t>Evaluate the importance of behavioral therapy in treating a substance use disorder?</a:t>
            </a:r>
          </a:p>
          <a:p>
            <a:r>
              <a:rPr lang="en-US" dirty="0">
                <a:cs typeface="Arial"/>
              </a:rPr>
              <a:t>Examine your school policies about drug use?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Substance Use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A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substance use disorder</a:t>
            </a:r>
            <a:r>
              <a:rPr lang="en-US" dirty="0">
                <a:solidFill>
                  <a:srgbClr val="404000"/>
                </a:solidFill>
                <a:cs typeface="Arial"/>
              </a:rPr>
              <a:t> is a condition in which there is an uncontrolled use of a substance despite harmful consequences from its use.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 substance use disorder means the use of a drug is changing how a person lives their life.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Even when they know the drug is causing problems at school or with their family or friends, the person continues to use.</a:t>
            </a:r>
            <a:endParaRPr lang="en-US" dirty="0">
              <a:solidFill>
                <a:srgbClr val="3F403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44B72-F32D-416E-FD8A-A6DC1D3D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Addictive Potential </a:t>
            </a:r>
            <a:br>
              <a:rPr lang="en-US" dirty="0"/>
            </a:br>
            <a:r>
              <a:rPr lang="en-US" dirty="0"/>
              <a:t>of Drugs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D0F0-4FCE-1404-E6E6-A3DD0FCFD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A drug’s </a:t>
            </a:r>
            <a:r>
              <a:rPr lang="en-US" b="1" dirty="0">
                <a:cs typeface="Arial"/>
              </a:rPr>
              <a:t>addictive potential</a:t>
            </a:r>
            <a:r>
              <a:rPr lang="en-US" dirty="0">
                <a:cs typeface="Arial"/>
              </a:rPr>
              <a:t> is determined by the drug’s ability to provide the following characteristics: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effects of the drug happen quickly.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feeling of great happiness and excitement go beyond normal expectations.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Both tolerance and withdrawal are effects of the drug.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The more of these characteristics a drug has, the higher its addictive potential.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  <a:endParaRPr lang="en-U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5C7F-F921-7A71-901B-9A1FFEE8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Addictive Potential</a:t>
            </a:r>
            <a:br>
              <a:rPr lang="en-US" dirty="0"/>
            </a:br>
            <a:r>
              <a:rPr lang="en-US" dirty="0"/>
              <a:t>of Drugs 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2989-EB59-F60E-659A-1F2B2FE53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Tolerance</a:t>
            </a:r>
            <a:r>
              <a:rPr lang="en-US" dirty="0">
                <a:cs typeface="Arial"/>
              </a:rPr>
              <a:t> means the user will require higher doses of the drug to have the same effect and they will want to continue use of the drug to prevent withdrawal symptoms.</a:t>
            </a:r>
          </a:p>
          <a:p>
            <a:r>
              <a:rPr lang="en-US" b="1" dirty="0">
                <a:cs typeface="Arial"/>
              </a:rPr>
              <a:t>Withdrawal</a:t>
            </a:r>
            <a:r>
              <a:rPr lang="en-US" dirty="0">
                <a:cs typeface="Arial"/>
              </a:rPr>
              <a:t> is a group of symptoms that a person experiences when the quantity of the substance is reduced.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4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74E79-1DC4-D4F1-2439-1776507E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Effects of Drugs</a:t>
            </a:r>
            <a:br>
              <a:rPr lang="en-US" dirty="0"/>
            </a:br>
            <a:r>
              <a:rPr lang="en-US" dirty="0"/>
              <a:t>on the Brain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E32A-266F-DC7A-BC53-058A4EAEF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Drugs with an addictive potential flood the brain with dopamine, the chemical responsible for feelings of excitement, relaxation, and stress relief.</a:t>
            </a:r>
          </a:p>
          <a:p>
            <a:r>
              <a:rPr lang="en-US" dirty="0">
                <a:cs typeface="Arial"/>
              </a:rPr>
              <a:t>If you continue to use drugs, the brain reduces the amount of dopamine it produces, which reduces the ability to be happy.</a:t>
            </a:r>
          </a:p>
          <a:p>
            <a:r>
              <a:rPr lang="en-US" dirty="0">
                <a:cs typeface="Arial"/>
              </a:rPr>
              <a:t>To get the happy feeling back, dopamine encourages the brain to make you want to take more drugs to feel good again.</a:t>
            </a:r>
          </a:p>
        </p:txBody>
      </p:sp>
    </p:spTree>
    <p:extLst>
      <p:ext uri="{BB962C8B-B14F-4D97-AF65-F5344CB8AC3E}">
        <p14:creationId xmlns:p14="http://schemas.microsoft.com/office/powerpoint/2010/main" val="295988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1D480-4009-66CB-354B-CB9D5F8F8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Being Drug-Free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CCAEB-3D9C-D468-3082-36B0206F0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Being drug-free is a behavior that teens choose to practice.</a:t>
            </a:r>
          </a:p>
          <a:p>
            <a:r>
              <a:rPr lang="en-US" dirty="0">
                <a:cs typeface="Arial"/>
              </a:rPr>
              <a:t>The choice to be drug-free can be difficult because peers and friends may encourage you to use with them and make it hard to say no.</a:t>
            </a:r>
          </a:p>
          <a:p>
            <a:r>
              <a:rPr lang="en-US" dirty="0">
                <a:cs typeface="Arial"/>
              </a:rPr>
              <a:t>Being aware of why you are choosing not to use drugs is an important step in practicing healthy behaviors.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324113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1F88A-3DA8-19CB-952D-2839248A4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Being Drug-Free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9CC1-BDBB-1584-875F-D31E9AD92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Schools can help educate teens about the risks of using different substances: alcohol, nicotine, OTC drugs, prescription drugs, illicit drugs.</a:t>
            </a:r>
          </a:p>
          <a:p>
            <a:r>
              <a:rPr lang="en-US" dirty="0">
                <a:cs typeface="Arial"/>
              </a:rPr>
              <a:t>Families and adult role models can also play a large part in teen substance use prevention.</a:t>
            </a:r>
          </a:p>
          <a:p>
            <a:r>
              <a:rPr lang="en-US" dirty="0">
                <a:cs typeface="Arial"/>
              </a:rPr>
              <a:t>Teens who have an adult to talk to about the dangers of substance use are much less likely to develop a substance use disorder.</a:t>
            </a:r>
          </a:p>
        </p:txBody>
      </p:sp>
    </p:spTree>
    <p:extLst>
      <p:ext uri="{BB962C8B-B14F-4D97-AF65-F5344CB8AC3E}">
        <p14:creationId xmlns:p14="http://schemas.microsoft.com/office/powerpoint/2010/main" val="11457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942</Words>
  <Application>Microsoft Office PowerPoint</Application>
  <PresentationFormat>On-screen Show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Arial,Sans-Serif</vt:lpstr>
      <vt:lpstr>Calibri</vt:lpstr>
      <vt:lpstr>Helvetica</vt:lpstr>
      <vt:lpstr>Office Theme</vt:lpstr>
      <vt:lpstr>Prevention, Treatment, and Being Drug-Free</vt:lpstr>
      <vt:lpstr>Write About It</vt:lpstr>
      <vt:lpstr>Can you . . .  </vt:lpstr>
      <vt:lpstr>Substance Use Disorder</vt:lpstr>
      <vt:lpstr>Addictive Potential  of Drugs (1 of 2)</vt:lpstr>
      <vt:lpstr>Addictive Potential of Drugs (2 of 2)</vt:lpstr>
      <vt:lpstr>Effects of Drugs on the Brain</vt:lpstr>
      <vt:lpstr>Being Drug-Free (1 of 2)</vt:lpstr>
      <vt:lpstr>Being Drug-Free (2 of 2)</vt:lpstr>
      <vt:lpstr>Benefits of Being  Drug-Free</vt:lpstr>
      <vt:lpstr>Barriers to Being  Drug-Free</vt:lpstr>
      <vt:lpstr>Treating Substance Use Disorders</vt:lpstr>
      <vt:lpstr>Types of Treatments</vt:lpstr>
      <vt:lpstr>School Policies</vt:lpstr>
      <vt:lpstr>Community Laws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and Illicit Drugs</dc:title>
  <dc:creator>Human Kinetics</dc:creator>
  <cp:lastModifiedBy>Derek Campbell</cp:lastModifiedBy>
  <cp:revision>71</cp:revision>
  <dcterms:created xsi:type="dcterms:W3CDTF">2020-04-29T19:38:00Z</dcterms:created>
  <dcterms:modified xsi:type="dcterms:W3CDTF">2022-12-05T15:59:15Z</dcterms:modified>
</cp:coreProperties>
</file>