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510" r:id="rId2"/>
    <p:sldId id="337" r:id="rId3"/>
    <p:sldId id="334" r:id="rId4"/>
    <p:sldId id="422" r:id="rId5"/>
    <p:sldId id="508" r:id="rId6"/>
    <p:sldId id="509" r:id="rId7"/>
    <p:sldId id="507" r:id="rId8"/>
    <p:sldId id="494" r:id="rId9"/>
    <p:sldId id="44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5C06FB-B592-8D37-56D4-F40AA4DAEC27}" v="2" dt="2022-06-18T18:51:45.50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2B1ED9-4A30-0D47-01B8-3CF7626A7B98}" v="7" dt="2022-06-18T18:52:46.744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5FD5E256-AB1F-0D3A-B169-E0EA0E164E95}" v="704" dt="2022-06-18T18:50:16.193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805028BB-D11F-10E8-ABE9-D28B22459209}" v="769" dt="2022-06-18T21:43:09.968"/>
    <p1510:client id="{86AA42FF-C071-AB78-CCA4-D0C72CB7A094}" v="1569" dt="2022-06-18T03:33:19.990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28D8EFB-F07C-472F-4BC1-3EB23266502D}" v="488" dt="2022-06-18T19:08:44.829"/>
    <p1510:client id="{9473B549-753C-F0F6-70EC-A04766A8AC38}" v="1181" dt="2022-06-18T15:46:32.750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6EC3A87-9ABF-77CF-3866-09C714352B3E}" v="66" dt="2022-06-18T21:54:17.789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0F29A5F-98FB-C8FF-129F-B13CFEA4B0C4}" v="159" dt="2022-06-17T23:11:28.797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97AC42-28D4-42F6-3857-E97BA9DE8E94}" v="623" dt="2022-06-18T04:06:30.820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805028BB-D11F-10E8-ABE9-D28B22459209}"/>
    <pc:docChg chg="addSld delSld modSld">
      <pc:chgData name="jbarrya10@yahoo.com" userId="S::urn:spo:guest#jbarrya10@yahoo.com::" providerId="AD" clId="Web-{805028BB-D11F-10E8-ABE9-D28B22459209}" dt="2022-06-18T21:43:09.968" v="777" actId="20577"/>
      <pc:docMkLst>
        <pc:docMk/>
      </pc:docMkLst>
      <pc:sldChg chg="modSp">
        <pc:chgData name="jbarrya10@yahoo.com" userId="S::urn:spo:guest#jbarrya10@yahoo.com::" providerId="AD" clId="Web-{805028BB-D11F-10E8-ABE9-D28B22459209}" dt="2022-06-18T21:43:09.968" v="777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805028BB-D11F-10E8-ABE9-D28B22459209}" dt="2022-06-18T21:43:09.968" v="777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805028BB-D11F-10E8-ABE9-D28B22459209}" dt="2022-06-18T21:38:42.159" v="603"/>
        <pc:sldMkLst>
          <pc:docMk/>
          <pc:sldMk cId="2027156543" sldId="488"/>
        </pc:sldMkLst>
      </pc:sldChg>
      <pc:sldChg chg="modSp">
        <pc:chgData name="jbarrya10@yahoo.com" userId="S::urn:spo:guest#jbarrya10@yahoo.com::" providerId="AD" clId="Web-{805028BB-D11F-10E8-ABE9-D28B22459209}" dt="2022-06-18T21:38:30.627" v="599" actId="20577"/>
        <pc:sldMkLst>
          <pc:docMk/>
          <pc:sldMk cId="114574045" sldId="494"/>
        </pc:sldMkLst>
        <pc:spChg chg="mod">
          <ac:chgData name="jbarrya10@yahoo.com" userId="S::urn:spo:guest#jbarrya10@yahoo.com::" providerId="AD" clId="Web-{805028BB-D11F-10E8-ABE9-D28B22459209}" dt="2022-06-18T21:36:19.154" v="552" actId="20577"/>
          <ac:spMkLst>
            <pc:docMk/>
            <pc:sldMk cId="114574045" sldId="494"/>
            <ac:spMk id="2" creationId="{4B61F88A-3DA8-19CB-952D-2839248A4E22}"/>
          </ac:spMkLst>
        </pc:spChg>
        <pc:spChg chg="mod">
          <ac:chgData name="jbarrya10@yahoo.com" userId="S::urn:spo:guest#jbarrya10@yahoo.com::" providerId="AD" clId="Web-{805028BB-D11F-10E8-ABE9-D28B22459209}" dt="2022-06-18T21:38:30.627" v="599" actId="20577"/>
          <ac:spMkLst>
            <pc:docMk/>
            <pc:sldMk cId="114574045" sldId="494"/>
            <ac:spMk id="3" creationId="{06E09CC1-BDBB-1584-875F-D31E9AD92360}"/>
          </ac:spMkLst>
        </pc:spChg>
      </pc:sldChg>
      <pc:sldChg chg="del">
        <pc:chgData name="jbarrya10@yahoo.com" userId="S::urn:spo:guest#jbarrya10@yahoo.com::" providerId="AD" clId="Web-{805028BB-D11F-10E8-ABE9-D28B22459209}" dt="2022-06-18T21:38:40.440" v="601"/>
        <pc:sldMkLst>
          <pc:docMk/>
          <pc:sldMk cId="601983100" sldId="495"/>
        </pc:sldMkLst>
      </pc:sldChg>
      <pc:sldChg chg="del">
        <pc:chgData name="jbarrya10@yahoo.com" userId="S::urn:spo:guest#jbarrya10@yahoo.com::" providerId="AD" clId="Web-{805028BB-D11F-10E8-ABE9-D28B22459209}" dt="2022-06-18T21:38:41.409" v="602"/>
        <pc:sldMkLst>
          <pc:docMk/>
          <pc:sldMk cId="926743783" sldId="496"/>
        </pc:sldMkLst>
      </pc:sldChg>
      <pc:sldChg chg="del">
        <pc:chgData name="jbarrya10@yahoo.com" userId="S::urn:spo:guest#jbarrya10@yahoo.com::" providerId="AD" clId="Web-{805028BB-D11F-10E8-ABE9-D28B22459209}" dt="2022-06-18T21:38:42.956" v="604"/>
        <pc:sldMkLst>
          <pc:docMk/>
          <pc:sldMk cId="1945987429" sldId="498"/>
        </pc:sldMkLst>
      </pc:sldChg>
      <pc:sldChg chg="del">
        <pc:chgData name="jbarrya10@yahoo.com" userId="S::urn:spo:guest#jbarrya10@yahoo.com::" providerId="AD" clId="Web-{805028BB-D11F-10E8-ABE9-D28B22459209}" dt="2022-06-18T21:38:43.846" v="605"/>
        <pc:sldMkLst>
          <pc:docMk/>
          <pc:sldMk cId="2115543656" sldId="499"/>
        </pc:sldMkLst>
      </pc:sldChg>
      <pc:sldChg chg="del">
        <pc:chgData name="jbarrya10@yahoo.com" userId="S::urn:spo:guest#jbarrya10@yahoo.com::" providerId="AD" clId="Web-{805028BB-D11F-10E8-ABE9-D28B22459209}" dt="2022-06-18T21:38:44.612" v="606"/>
        <pc:sldMkLst>
          <pc:docMk/>
          <pc:sldMk cId="432060241" sldId="500"/>
        </pc:sldMkLst>
      </pc:sldChg>
      <pc:sldChg chg="del">
        <pc:chgData name="jbarrya10@yahoo.com" userId="S::urn:spo:guest#jbarrya10@yahoo.com::" providerId="AD" clId="Web-{805028BB-D11F-10E8-ABE9-D28B22459209}" dt="2022-06-18T21:38:45.393" v="607"/>
        <pc:sldMkLst>
          <pc:docMk/>
          <pc:sldMk cId="3135662152" sldId="501"/>
        </pc:sldMkLst>
      </pc:sldChg>
      <pc:sldChg chg="del">
        <pc:chgData name="jbarrya10@yahoo.com" userId="S::urn:spo:guest#jbarrya10@yahoo.com::" providerId="AD" clId="Web-{805028BB-D11F-10E8-ABE9-D28B22459209}" dt="2022-06-18T21:38:39.393" v="600"/>
        <pc:sldMkLst>
          <pc:docMk/>
          <pc:sldMk cId="3367071388" sldId="502"/>
        </pc:sldMkLst>
      </pc:sldChg>
      <pc:sldChg chg="del">
        <pc:chgData name="jbarrya10@yahoo.com" userId="S::urn:spo:guest#jbarrya10@yahoo.com::" providerId="AD" clId="Web-{805028BB-D11F-10E8-ABE9-D28B22459209}" dt="2022-06-18T21:38:46.253" v="608"/>
        <pc:sldMkLst>
          <pc:docMk/>
          <pc:sldMk cId="3553592212" sldId="503"/>
        </pc:sldMkLst>
      </pc:sldChg>
      <pc:sldChg chg="del">
        <pc:chgData name="jbarrya10@yahoo.com" userId="S::urn:spo:guest#jbarrya10@yahoo.com::" providerId="AD" clId="Web-{805028BB-D11F-10E8-ABE9-D28B22459209}" dt="2022-06-18T21:38:46.971" v="609"/>
        <pc:sldMkLst>
          <pc:docMk/>
          <pc:sldMk cId="3107916993" sldId="504"/>
        </pc:sldMkLst>
      </pc:sldChg>
      <pc:sldChg chg="del">
        <pc:chgData name="jbarrya10@yahoo.com" userId="S::urn:spo:guest#jbarrya10@yahoo.com::" providerId="AD" clId="Web-{805028BB-D11F-10E8-ABE9-D28B22459209}" dt="2022-06-18T21:38:48.534" v="610"/>
        <pc:sldMkLst>
          <pc:docMk/>
          <pc:sldMk cId="3496904634" sldId="505"/>
        </pc:sldMkLst>
      </pc:sldChg>
      <pc:sldChg chg="del">
        <pc:chgData name="jbarrya10@yahoo.com" userId="S::urn:spo:guest#jbarrya10@yahoo.com::" providerId="AD" clId="Web-{805028BB-D11F-10E8-ABE9-D28B22459209}" dt="2022-06-18T21:38:49.737" v="611"/>
        <pc:sldMkLst>
          <pc:docMk/>
          <pc:sldMk cId="3557899435" sldId="506"/>
        </pc:sldMkLst>
      </pc:sldChg>
      <pc:sldChg chg="modSp new">
        <pc:chgData name="jbarrya10@yahoo.com" userId="S::urn:spo:guest#jbarrya10@yahoo.com::" providerId="AD" clId="Web-{805028BB-D11F-10E8-ABE9-D28B22459209}" dt="2022-06-18T21:35:37.231" v="530" actId="20577"/>
        <pc:sldMkLst>
          <pc:docMk/>
          <pc:sldMk cId="3419609044" sldId="507"/>
        </pc:sldMkLst>
        <pc:spChg chg="mod">
          <ac:chgData name="jbarrya10@yahoo.com" userId="S::urn:spo:guest#jbarrya10@yahoo.com::" providerId="AD" clId="Web-{805028BB-D11F-10E8-ABE9-D28B22459209}" dt="2022-06-18T21:22:38.895" v="420" actId="20577"/>
          <ac:spMkLst>
            <pc:docMk/>
            <pc:sldMk cId="3419609044" sldId="507"/>
            <ac:spMk id="2" creationId="{98D6A382-9A0C-B181-DB1A-6E96835F0611}"/>
          </ac:spMkLst>
        </pc:spChg>
        <pc:spChg chg="mod">
          <ac:chgData name="jbarrya10@yahoo.com" userId="S::urn:spo:guest#jbarrya10@yahoo.com::" providerId="AD" clId="Web-{805028BB-D11F-10E8-ABE9-D28B22459209}" dt="2022-06-18T21:35:37.231" v="530" actId="20577"/>
          <ac:spMkLst>
            <pc:docMk/>
            <pc:sldMk cId="3419609044" sldId="507"/>
            <ac:spMk id="3" creationId="{2BF3FDC8-F04F-E37C-365E-28CFE4139958}"/>
          </ac:spMkLst>
        </pc:spChg>
      </pc:sldChg>
      <pc:sldChg chg="modSp new">
        <pc:chgData name="jbarrya10@yahoo.com" userId="S::urn:spo:guest#jbarrya10@yahoo.com::" providerId="AD" clId="Web-{805028BB-D11F-10E8-ABE9-D28B22459209}" dt="2022-06-18T21:11:25.981" v="262" actId="20577"/>
        <pc:sldMkLst>
          <pc:docMk/>
          <pc:sldMk cId="133852270" sldId="508"/>
        </pc:sldMkLst>
        <pc:spChg chg="mod">
          <ac:chgData name="jbarrya10@yahoo.com" userId="S::urn:spo:guest#jbarrya10@yahoo.com::" providerId="AD" clId="Web-{805028BB-D11F-10E8-ABE9-D28B22459209}" dt="2022-06-18T21:07:50.224" v="150" actId="20577"/>
          <ac:spMkLst>
            <pc:docMk/>
            <pc:sldMk cId="133852270" sldId="508"/>
            <ac:spMk id="2" creationId="{45544B72-F32D-416E-FD8A-A6DC1D3D0952}"/>
          </ac:spMkLst>
        </pc:spChg>
        <pc:spChg chg="mod">
          <ac:chgData name="jbarrya10@yahoo.com" userId="S::urn:spo:guest#jbarrya10@yahoo.com::" providerId="AD" clId="Web-{805028BB-D11F-10E8-ABE9-D28B22459209}" dt="2022-06-18T21:11:25.981" v="262" actId="20577"/>
          <ac:spMkLst>
            <pc:docMk/>
            <pc:sldMk cId="133852270" sldId="508"/>
            <ac:spMk id="3" creationId="{3851D0F0-4FCE-1404-E6E6-A3DD0FCFD0C7}"/>
          </ac:spMkLst>
        </pc:spChg>
      </pc:sldChg>
      <pc:sldChg chg="modSp new">
        <pc:chgData name="jbarrya10@yahoo.com" userId="S::urn:spo:guest#jbarrya10@yahoo.com::" providerId="AD" clId="Web-{805028BB-D11F-10E8-ABE9-D28B22459209}" dt="2022-06-18T21:21:31.440" v="412" actId="20577"/>
        <pc:sldMkLst>
          <pc:docMk/>
          <pc:sldMk cId="1137948096" sldId="509"/>
        </pc:sldMkLst>
        <pc:spChg chg="mod">
          <ac:chgData name="jbarrya10@yahoo.com" userId="S::urn:spo:guest#jbarrya10@yahoo.com::" providerId="AD" clId="Web-{805028BB-D11F-10E8-ABE9-D28B22459209}" dt="2022-06-18T21:20:09.031" v="363" actId="20577"/>
          <ac:spMkLst>
            <pc:docMk/>
            <pc:sldMk cId="1137948096" sldId="509"/>
            <ac:spMk id="2" creationId="{91305C7F-F921-7A71-901B-9A1FFEE8135A}"/>
          </ac:spMkLst>
        </pc:spChg>
        <pc:spChg chg="mod">
          <ac:chgData name="jbarrya10@yahoo.com" userId="S::urn:spo:guest#jbarrya10@yahoo.com::" providerId="AD" clId="Web-{805028BB-D11F-10E8-ABE9-D28B22459209}" dt="2022-06-18T21:21:31.440" v="412" actId="20577"/>
          <ac:spMkLst>
            <pc:docMk/>
            <pc:sldMk cId="1137948096" sldId="509"/>
            <ac:spMk id="3" creationId="{63B62989-EB59-F60E-659A-1F2B2FE53AC9}"/>
          </ac:spMkLst>
        </pc:spChg>
      </pc:sldChg>
    </pc:docChg>
  </pc:docChgLst>
  <pc:docChgLst>
    <pc:chgData name="jbarrya10@yahoo.com" userId="S::urn:spo:guest#jbarrya10@yahoo.com::" providerId="AD" clId="Web-{928D8EFB-F07C-472F-4BC1-3EB23266502D}"/>
    <pc:docChg chg="addSld delSld modSld">
      <pc:chgData name="jbarrya10@yahoo.com" userId="S::urn:spo:guest#jbarrya10@yahoo.com::" providerId="AD" clId="Web-{928D8EFB-F07C-472F-4BC1-3EB23266502D}" dt="2022-06-18T19:08:44.829" v="484" actId="20577"/>
      <pc:docMkLst>
        <pc:docMk/>
      </pc:docMkLst>
      <pc:sldChg chg="modSp">
        <pc:chgData name="jbarrya10@yahoo.com" userId="S::urn:spo:guest#jbarrya10@yahoo.com::" providerId="AD" clId="Web-{928D8EFB-F07C-472F-4BC1-3EB23266502D}" dt="2022-06-18T18:57:45.517" v="121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928D8EFB-F07C-472F-4BC1-3EB23266502D}" dt="2022-06-18T18:57:45.517" v="121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928D8EFB-F07C-472F-4BC1-3EB23266502D}" dt="2022-06-18T18:59:24.816" v="221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928D8EFB-F07C-472F-4BC1-3EB23266502D}" dt="2022-06-18T18:59:24.816" v="221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928D8EFB-F07C-472F-4BC1-3EB23266502D}" dt="2022-06-18T19:08:44.829" v="484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928D8EFB-F07C-472F-4BC1-3EB23266502D}" dt="2022-06-18T18:59:50.098" v="226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928D8EFB-F07C-472F-4BC1-3EB23266502D}" dt="2022-06-18T19:08:44.829" v="484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928D8EFB-F07C-472F-4BC1-3EB23266502D}" dt="2022-06-18T18:54:46.904" v="21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928D8EFB-F07C-472F-4BC1-3EB23266502D}" dt="2022-06-18T18:54:46.904" v="21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928D8EFB-F07C-472F-4BC1-3EB23266502D}" dt="2022-06-18T18:53:44.496" v="1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 new del">
        <pc:chgData name="jbarrya10@yahoo.com" userId="S::urn:spo:guest#jbarrya10@yahoo.com::" providerId="AD" clId="Web-{928D8EFB-F07C-472F-4BC1-3EB23266502D}" dt="2022-06-18T18:54:28.950" v="9"/>
        <pc:sldMkLst>
          <pc:docMk/>
          <pc:sldMk cId="1061068051" sldId="507"/>
        </pc:sldMkLst>
        <pc:spChg chg="mod">
          <ac:chgData name="jbarrya10@yahoo.com" userId="S::urn:spo:guest#jbarrya10@yahoo.com::" providerId="AD" clId="Web-{928D8EFB-F07C-472F-4BC1-3EB23266502D}" dt="2022-06-18T18:54:26.169" v="8" actId="20577"/>
          <ac:spMkLst>
            <pc:docMk/>
            <pc:sldMk cId="1061068051" sldId="507"/>
            <ac:spMk id="2" creationId="{8E5D9307-2250-BBF2-162A-C05218A7DC1C}"/>
          </ac:spMkLst>
        </pc:spChg>
      </pc:sldChg>
    </pc:docChg>
  </pc:docChgLst>
  <pc:docChgLst>
    <pc:chgData name="jbarrya10@yahoo.com" userId="S::urn:spo:guest#jbarrya10@yahoo.com::" providerId="AD" clId="Web-{C6EC3A87-9ABF-77CF-3866-09C714352B3E}"/>
    <pc:docChg chg="addSld delSld modSld">
      <pc:chgData name="jbarrya10@yahoo.com" userId="S::urn:spo:guest#jbarrya10@yahoo.com::" providerId="AD" clId="Web-{C6EC3A87-9ABF-77CF-3866-09C714352B3E}" dt="2022-06-18T21:54:17.789" v="66" actId="20577"/>
      <pc:docMkLst>
        <pc:docMk/>
      </pc:docMkLst>
      <pc:sldChg chg="modSp add del">
        <pc:chgData name="jbarrya10@yahoo.com" userId="S::urn:spo:guest#jbarrya10@yahoo.com::" providerId="AD" clId="Web-{C6EC3A87-9ABF-77CF-3866-09C714352B3E}" dt="2022-06-18T21:52:13.129" v="44"/>
        <pc:sldMkLst>
          <pc:docMk/>
          <pc:sldMk cId="2472024604" sldId="427"/>
        </pc:sldMkLst>
        <pc:spChg chg="mod">
          <ac:chgData name="jbarrya10@yahoo.com" userId="S::urn:spo:guest#jbarrya10@yahoo.com::" providerId="AD" clId="Web-{C6EC3A87-9ABF-77CF-3866-09C714352B3E}" dt="2022-06-18T21:49:46.126" v="11" actId="20577"/>
          <ac:spMkLst>
            <pc:docMk/>
            <pc:sldMk cId="2472024604" sldId="427"/>
            <ac:spMk id="2" creationId="{7FD547FC-7781-C32B-0A5A-977B091E9ED0}"/>
          </ac:spMkLst>
        </pc:spChg>
      </pc:sldChg>
      <pc:sldChg chg="modSp new">
        <pc:chgData name="jbarrya10@yahoo.com" userId="S::urn:spo:guest#jbarrya10@yahoo.com::" providerId="AD" clId="Web-{C6EC3A87-9ABF-77CF-3866-09C714352B3E}" dt="2022-06-18T21:54:17.789" v="66" actId="20577"/>
        <pc:sldMkLst>
          <pc:docMk/>
          <pc:sldMk cId="1928123907" sldId="510"/>
        </pc:sldMkLst>
        <pc:spChg chg="mod">
          <ac:chgData name="jbarrya10@yahoo.com" userId="S::urn:spo:guest#jbarrya10@yahoo.com::" providerId="AD" clId="Web-{C6EC3A87-9ABF-77CF-3866-09C714352B3E}" dt="2022-06-18T21:54:17.789" v="66" actId="20577"/>
          <ac:spMkLst>
            <pc:docMk/>
            <pc:sldMk cId="1928123907" sldId="510"/>
            <ac:spMk id="2" creationId="{8A21C068-AB0E-833F-E970-CBFEBACE53E9}"/>
          </ac:spMkLst>
        </pc:spChg>
        <pc:spChg chg="mod">
          <ac:chgData name="jbarrya10@yahoo.com" userId="S::urn:spo:guest#jbarrya10@yahoo.com::" providerId="AD" clId="Web-{C6EC3A87-9ABF-77CF-3866-09C714352B3E}" dt="2022-06-18T21:53:55.913" v="46" actId="20577"/>
          <ac:spMkLst>
            <pc:docMk/>
            <pc:sldMk cId="1928123907" sldId="510"/>
            <ac:spMk id="3" creationId="{833C6228-AAB4-1C65-AF3B-24726008F6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13.7 Some suggestions for healthy alternative activities to drugs. There are many more ideas you can come up with based on where you live and the options you have.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45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C068-AB0E-833F-E970-CBFEBACE5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Influences on the Use of Drugs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C6228-AAB4-1C65-AF3B-24726008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13, Lesson 3</a:t>
            </a:r>
          </a:p>
        </p:txBody>
      </p:sp>
    </p:spTree>
    <p:extLst>
      <p:ext uri="{BB962C8B-B14F-4D97-AF65-F5344CB8AC3E}">
        <p14:creationId xmlns:p14="http://schemas.microsoft.com/office/powerpoint/2010/main" val="192812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Who or what is your most positive influence and why?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Who or what is your most negative influence and why?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Which external influencing factors have the greatest impact when it comes to making significant decisions in your life?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Why are they so important to you?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Identify three factors that influence teens to use drugs?</a:t>
            </a:r>
          </a:p>
          <a:p>
            <a:r>
              <a:rPr lang="en-US" dirty="0">
                <a:cs typeface="Arial"/>
              </a:rPr>
              <a:t>Explain the three pieces of information that drug ads are required to tell consumers?</a:t>
            </a:r>
          </a:p>
          <a:p>
            <a:r>
              <a:rPr lang="en-US" dirty="0">
                <a:cs typeface="Arial"/>
              </a:rPr>
              <a:t>Evaluate three techniques marketers use to influence teens to purchase items?</a:t>
            </a:r>
          </a:p>
          <a:p>
            <a:r>
              <a:rPr lang="en-US" dirty="0">
                <a:cs typeface="Arial"/>
              </a:rPr>
              <a:t>Devise three healthy alternative activities that are spontaneous and three healthy alternative activities that require planning?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Factors That Influence the Use of Drugs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404000"/>
                </a:solidFill>
                <a:cs typeface="Arial"/>
              </a:rPr>
              <a:t>Family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 such as a sibling using drugs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Peer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 or friends who use drugs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Media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 or magazines, radio, and TV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Social media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 or celebrities on Snapchat or Instagram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You as an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 or deciding to use drugs</a:t>
            </a: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Life influence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 or transition periods when drug use may occur</a:t>
            </a:r>
            <a:endParaRPr lang="en-US" dirty="0">
              <a:solidFill>
                <a:srgbClr val="3F403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4B72-F32D-416E-FD8A-A6DC1D3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Advertising Techniques and Their Influence on Teens</a:t>
            </a:r>
            <a:br>
              <a:rPr lang="en-US" dirty="0"/>
            </a:b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D0F0-4FCE-1404-E6E6-A3DD0FCF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Making interesting commercials</a:t>
            </a:r>
          </a:p>
          <a:p>
            <a:r>
              <a:rPr lang="en-US" dirty="0">
                <a:cs typeface="Arial"/>
              </a:rPr>
              <a:t>Engaging teens by incorporating an experience in the ad such as games, apps, and contests</a:t>
            </a:r>
          </a:p>
          <a:p>
            <a:r>
              <a:rPr lang="en-US" dirty="0">
                <a:cs typeface="Arial"/>
              </a:rPr>
              <a:t>Using emotions to have teens identify with a product</a:t>
            </a:r>
          </a:p>
          <a:p>
            <a:r>
              <a:rPr lang="en-US" dirty="0">
                <a:cs typeface="Arial"/>
              </a:rPr>
              <a:t>Taking advantage of teen insecurities by appealing to their need to fit in and to be viewed as attractive, athletic, or popular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338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5C7F-F921-7A71-901B-9A1FFEE8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Advertising Techniques and Their Influence on Teens</a:t>
            </a:r>
            <a:br>
              <a:rPr lang="en-US" dirty="0"/>
            </a:br>
            <a:r>
              <a:rPr lang="en-US" sz="2700" i="1" dirty="0"/>
              <a:t>(2 of 2)</a:t>
            </a: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2989-EB59-F60E-659A-1F2B2FE53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Using celebrities and athletes to endorse their products</a:t>
            </a:r>
          </a:p>
          <a:p>
            <a:r>
              <a:rPr lang="en-US" dirty="0">
                <a:cs typeface="Arial"/>
              </a:rPr>
              <a:t>Using message that imply everyone is doing it</a:t>
            </a:r>
          </a:p>
          <a:p>
            <a:r>
              <a:rPr lang="en-US" dirty="0">
                <a:cs typeface="Arial"/>
              </a:rPr>
              <a:t>Tracking teens’ digital trail to determine their interests, purchases, preferences, and even location</a:t>
            </a:r>
          </a:p>
          <a:p>
            <a:r>
              <a:rPr lang="en-US" dirty="0">
                <a:cs typeface="Arial"/>
              </a:rPr>
              <a:t>Using peer influence on social media by having teen followers market their products for them</a:t>
            </a:r>
          </a:p>
        </p:txBody>
      </p:sp>
    </p:spTree>
    <p:extLst>
      <p:ext uri="{BB962C8B-B14F-4D97-AF65-F5344CB8AC3E}">
        <p14:creationId xmlns:p14="http://schemas.microsoft.com/office/powerpoint/2010/main" val="113794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6A382-9A0C-B181-DB1A-6E96835F0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Healthy Alternatives</a:t>
            </a:r>
            <a:br>
              <a:rPr lang="en-US" dirty="0"/>
            </a:br>
            <a:r>
              <a:rPr lang="en-US" dirty="0"/>
              <a:t>to Substance Use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3FDC8-F04F-E37C-365E-28CFE4139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Teens need to realize there are always other things to do besides drugs; sometimes they just need to think about it ahead of time.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When teens are engaged in productive and healthy activities such as sports, volunteering, and youth groups, they are much less likely to turn to drugs for recreation.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419609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F88A-3DA8-19CB-952D-2839248A4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Healthy Alternatives</a:t>
            </a:r>
            <a:br>
              <a:rPr lang="en-US" dirty="0"/>
            </a:br>
            <a:r>
              <a:rPr lang="en-US" dirty="0"/>
              <a:t>to Substance Use </a:t>
            </a:r>
            <a:r>
              <a:rPr lang="en-US" sz="2400" i="1" dirty="0"/>
              <a:t>(2 of 2)</a:t>
            </a:r>
          </a:p>
        </p:txBody>
      </p:sp>
      <p:pic>
        <p:nvPicPr>
          <p:cNvPr id="5" name="Content Placeholder 4" descr="Go for a walk or hike. Have a movie marathon. Make dinner for friends or family. Try a new exercise like high-intensity interval training or an activity like martial arts. Volunteer for a cause you think is important.">
            <a:extLst>
              <a:ext uri="{FF2B5EF4-FFF2-40B4-BE49-F238E27FC236}">
                <a16:creationId xmlns:a16="http://schemas.microsoft.com/office/drawing/2014/main" id="{7DCEE35D-F03B-3709-1A4E-756813F0F9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64080" y="2513870"/>
            <a:ext cx="4815840" cy="2974848"/>
          </a:xfrm>
        </p:spPr>
      </p:pic>
    </p:spTree>
    <p:extLst>
      <p:ext uri="{BB962C8B-B14F-4D97-AF65-F5344CB8AC3E}">
        <p14:creationId xmlns:p14="http://schemas.microsoft.com/office/powerpoint/2010/main" val="114574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Advertisers target teens daily through multiple media outlets.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Recall that external factors and internal factors influence your purchase of a product.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Using at least two different media sources for information, find two advertisements: one for an OTC medication and one for a prescription drug. Use the information to complete the chart.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498</Words>
  <Application>Microsoft Office PowerPoint</Application>
  <PresentationFormat>On-screen Show (4:3)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Arial,Sans-Serif</vt:lpstr>
      <vt:lpstr>Calibri</vt:lpstr>
      <vt:lpstr>Helvetica</vt:lpstr>
      <vt:lpstr>Office Theme</vt:lpstr>
      <vt:lpstr>Influences on the Use of Drugs</vt:lpstr>
      <vt:lpstr>Write About It</vt:lpstr>
      <vt:lpstr>Can you . . .  </vt:lpstr>
      <vt:lpstr>Factors That Influence the Use of Drugs</vt:lpstr>
      <vt:lpstr>Advertising Techniques and Their Influence on Teens (1 of 2)</vt:lpstr>
      <vt:lpstr>Advertising Techniques and Their Influence on Teens (2 of 2)</vt:lpstr>
      <vt:lpstr>Healthy Alternatives to Substance Use (1 of 2)</vt:lpstr>
      <vt:lpstr>Healthy Alternatives to Substance Use (2 of 2)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and Illicit Drugs</dc:title>
  <dc:creator>Human Kinetics</dc:creator>
  <cp:lastModifiedBy>Derek Campbell</cp:lastModifiedBy>
  <cp:revision>1403</cp:revision>
  <dcterms:created xsi:type="dcterms:W3CDTF">2020-04-29T19:38:00Z</dcterms:created>
  <dcterms:modified xsi:type="dcterms:W3CDTF">2022-12-05T15:57:29Z</dcterms:modified>
</cp:coreProperties>
</file>