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427" r:id="rId2"/>
    <p:sldId id="337" r:id="rId3"/>
    <p:sldId id="334" r:id="rId4"/>
    <p:sldId id="422" r:id="rId5"/>
    <p:sldId id="494" r:id="rId6"/>
    <p:sldId id="495" r:id="rId7"/>
    <p:sldId id="496" r:id="rId8"/>
    <p:sldId id="498" r:id="rId9"/>
    <p:sldId id="497" r:id="rId10"/>
    <p:sldId id="488" r:id="rId11"/>
    <p:sldId id="44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A67B5D8-18FC-504A-A7CF-A2325397F039}" v="191" dt="2022-06-17T15:10:02.206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179276-092F-C3E1-BB01-D59CF70B32C4}" v="266" dt="2022-06-17T23:04:55.328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61B6E78-3B36-FB72-E91D-FFC90CBA863C}" v="314" dt="2022-06-04T18:58:31.282"/>
    <p1510:client id="{587EBA0A-19C0-CF3A-5B74-93DBE206831B}" v="1" dt="2022-05-20T20:17:15.799"/>
    <p1510:client id="{59414F8C-71C3-E97D-8F7E-3F3D8112BD21}" v="2078" dt="2022-06-17T19:17:51.562"/>
    <p1510:client id="{5BAE47F4-DE35-BAFD-7091-E8786169DD9A}" v="143" dt="2022-06-14T21:03:53.404"/>
    <p1510:client id="{5CD9C1E4-D166-5D0B-91A2-CE47BC677AF0}" v="158" dt="2022-06-10T23:17:16.979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6EBA4413-477F-ECD4-7370-96BEB213CAEF}" v="221" dt="2022-06-17T18:16:22.613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9B479EA-66AF-BF74-D92C-F80D42B9E48A}" v="849" dt="2022-06-17T21:44:43.796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2A83B4B-96FB-A451-47AF-225EC97BE107}" v="172" dt="2022-06-17T19:28:03.195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79B479EA-66AF-BF74-D92C-F80D42B9E48A}"/>
    <pc:docChg chg="addSld modSld">
      <pc:chgData name="jbarrya10@yahoo.com" userId="S::urn:spo:guest#jbarrya10@yahoo.com::" providerId="AD" clId="Web-{79B479EA-66AF-BF74-D92C-F80D42B9E48A}" dt="2022-06-17T21:44:43.796" v="855" actId="20577"/>
      <pc:docMkLst>
        <pc:docMk/>
      </pc:docMkLst>
      <pc:sldChg chg="modSp">
        <pc:chgData name="jbarrya10@yahoo.com" userId="S::urn:spo:guest#jbarrya10@yahoo.com::" providerId="AD" clId="Web-{79B479EA-66AF-BF74-D92C-F80D42B9E48A}" dt="2022-06-17T21:01:59.750" v="250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79B479EA-66AF-BF74-D92C-F80D42B9E48A}" dt="2022-06-17T21:01:59.750" v="250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 new">
        <pc:chgData name="jbarrya10@yahoo.com" userId="S::urn:spo:guest#jbarrya10@yahoo.com::" providerId="AD" clId="Web-{79B479EA-66AF-BF74-D92C-F80D42B9E48A}" dt="2022-06-17T21:06:46.430" v="371" actId="20577"/>
        <pc:sldMkLst>
          <pc:docMk/>
          <pc:sldMk cId="114574045" sldId="494"/>
        </pc:sldMkLst>
        <pc:spChg chg="mod">
          <ac:chgData name="jbarrya10@yahoo.com" userId="S::urn:spo:guest#jbarrya10@yahoo.com::" providerId="AD" clId="Web-{79B479EA-66AF-BF74-D92C-F80D42B9E48A}" dt="2022-06-17T21:02:47.548" v="261" actId="20577"/>
          <ac:spMkLst>
            <pc:docMk/>
            <pc:sldMk cId="114574045" sldId="494"/>
            <ac:spMk id="2" creationId="{4B61F88A-3DA8-19CB-952D-2839248A4E22}"/>
          </ac:spMkLst>
        </pc:spChg>
        <pc:spChg chg="mod">
          <ac:chgData name="jbarrya10@yahoo.com" userId="S::urn:spo:guest#jbarrya10@yahoo.com::" providerId="AD" clId="Web-{79B479EA-66AF-BF74-D92C-F80D42B9E48A}" dt="2022-06-17T21:06:46.430" v="371" actId="20577"/>
          <ac:spMkLst>
            <pc:docMk/>
            <pc:sldMk cId="114574045" sldId="494"/>
            <ac:spMk id="3" creationId="{06E09CC1-BDBB-1584-875F-D31E9AD92360}"/>
          </ac:spMkLst>
        </pc:spChg>
      </pc:sldChg>
      <pc:sldChg chg="modSp new">
        <pc:chgData name="jbarrya10@yahoo.com" userId="S::urn:spo:guest#jbarrya10@yahoo.com::" providerId="AD" clId="Web-{79B479EA-66AF-BF74-D92C-F80D42B9E48A}" dt="2022-06-17T21:15:34.102" v="531" actId="20577"/>
        <pc:sldMkLst>
          <pc:docMk/>
          <pc:sldMk cId="601983100" sldId="495"/>
        </pc:sldMkLst>
        <pc:spChg chg="mod">
          <ac:chgData name="jbarrya10@yahoo.com" userId="S::urn:spo:guest#jbarrya10@yahoo.com::" providerId="AD" clId="Web-{79B479EA-66AF-BF74-D92C-F80D42B9E48A}" dt="2022-06-17T21:10:38.109" v="383" actId="20577"/>
          <ac:spMkLst>
            <pc:docMk/>
            <pc:sldMk cId="601983100" sldId="495"/>
            <ac:spMk id="2" creationId="{A4C999AA-3D0C-4B3F-5DDB-868FB3574780}"/>
          </ac:spMkLst>
        </pc:spChg>
        <pc:spChg chg="mod">
          <ac:chgData name="jbarrya10@yahoo.com" userId="S::urn:spo:guest#jbarrya10@yahoo.com::" providerId="AD" clId="Web-{79B479EA-66AF-BF74-D92C-F80D42B9E48A}" dt="2022-06-17T21:15:34.102" v="531" actId="20577"/>
          <ac:spMkLst>
            <pc:docMk/>
            <pc:sldMk cId="601983100" sldId="495"/>
            <ac:spMk id="3" creationId="{11B10843-1F2A-415A-570D-3A10984252A4}"/>
          </ac:spMkLst>
        </pc:spChg>
      </pc:sldChg>
      <pc:sldChg chg="modSp new">
        <pc:chgData name="jbarrya10@yahoo.com" userId="S::urn:spo:guest#jbarrya10@yahoo.com::" providerId="AD" clId="Web-{79B479EA-66AF-BF74-D92C-F80D42B9E48A}" dt="2022-06-17T21:25:45.433" v="693" actId="20577"/>
        <pc:sldMkLst>
          <pc:docMk/>
          <pc:sldMk cId="926743783" sldId="496"/>
        </pc:sldMkLst>
        <pc:spChg chg="mod">
          <ac:chgData name="jbarrya10@yahoo.com" userId="S::urn:spo:guest#jbarrya10@yahoo.com::" providerId="AD" clId="Web-{79B479EA-66AF-BF74-D92C-F80D42B9E48A}" dt="2022-06-17T21:23:04.413" v="550" actId="20577"/>
          <ac:spMkLst>
            <pc:docMk/>
            <pc:sldMk cId="926743783" sldId="496"/>
            <ac:spMk id="2" creationId="{266A6338-D6F8-D846-9A55-289C9E7BC3B7}"/>
          </ac:spMkLst>
        </pc:spChg>
        <pc:spChg chg="mod">
          <ac:chgData name="jbarrya10@yahoo.com" userId="S::urn:spo:guest#jbarrya10@yahoo.com::" providerId="AD" clId="Web-{79B479EA-66AF-BF74-D92C-F80D42B9E48A}" dt="2022-06-17T21:25:45.433" v="693" actId="20577"/>
          <ac:spMkLst>
            <pc:docMk/>
            <pc:sldMk cId="926743783" sldId="496"/>
            <ac:spMk id="3" creationId="{5C5F0B79-5CF8-8A86-9087-9DB24D03FB74}"/>
          </ac:spMkLst>
        </pc:spChg>
      </pc:sldChg>
      <pc:sldChg chg="modSp new">
        <pc:chgData name="jbarrya10@yahoo.com" userId="S::urn:spo:guest#jbarrya10@yahoo.com::" providerId="AD" clId="Web-{79B479EA-66AF-BF74-D92C-F80D42B9E48A}" dt="2022-06-17T21:44:43.796" v="855" actId="20577"/>
        <pc:sldMkLst>
          <pc:docMk/>
          <pc:sldMk cId="2447531695" sldId="497"/>
        </pc:sldMkLst>
        <pc:spChg chg="mod">
          <ac:chgData name="jbarrya10@yahoo.com" userId="S::urn:spo:guest#jbarrya10@yahoo.com::" providerId="AD" clId="Web-{79B479EA-66AF-BF74-D92C-F80D42B9E48A}" dt="2022-06-17T21:30:38.817" v="703" actId="20577"/>
          <ac:spMkLst>
            <pc:docMk/>
            <pc:sldMk cId="2447531695" sldId="497"/>
            <ac:spMk id="2" creationId="{2F8984AC-2238-1223-C1E9-815BA40B2269}"/>
          </ac:spMkLst>
        </pc:spChg>
        <pc:spChg chg="mod">
          <ac:chgData name="jbarrya10@yahoo.com" userId="S::urn:spo:guest#jbarrya10@yahoo.com::" providerId="AD" clId="Web-{79B479EA-66AF-BF74-D92C-F80D42B9E48A}" dt="2022-06-17T21:44:43.796" v="855" actId="20577"/>
          <ac:spMkLst>
            <pc:docMk/>
            <pc:sldMk cId="2447531695" sldId="497"/>
            <ac:spMk id="3" creationId="{989D7CC5-14EA-51FE-210C-B49EB716C05B}"/>
          </ac:spMkLst>
        </pc:spChg>
      </pc:sldChg>
    </pc:docChg>
  </pc:docChgLst>
  <pc:docChgLst>
    <pc:chgData name="jbarrya10@yahoo.com" userId="S::urn:spo:guest#jbarrya10@yahoo.com::" providerId="AD" clId="Web-{48179276-092F-C3E1-BB01-D59CF70B32C4}"/>
    <pc:docChg chg="delSld modSld">
      <pc:chgData name="jbarrya10@yahoo.com" userId="S::urn:spo:guest#jbarrya10@yahoo.com::" providerId="AD" clId="Web-{48179276-092F-C3E1-BB01-D59CF70B32C4}" dt="2022-06-17T23:04:55.328" v="267" actId="20577"/>
      <pc:docMkLst>
        <pc:docMk/>
      </pc:docMkLst>
      <pc:sldChg chg="modSp">
        <pc:chgData name="jbarrya10@yahoo.com" userId="S::urn:spo:guest#jbarrya10@yahoo.com::" providerId="AD" clId="Web-{48179276-092F-C3E1-BB01-D59CF70B32C4}" dt="2022-06-17T23:04:55.328" v="267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48179276-092F-C3E1-BB01-D59CF70B32C4}" dt="2022-06-17T23:04:55.328" v="267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del">
        <pc:chgData name="jbarrya10@yahoo.com" userId="S::urn:spo:guest#jbarrya10@yahoo.com::" providerId="AD" clId="Web-{48179276-092F-C3E1-BB01-D59CF70B32C4}" dt="2022-06-17T22:59:06.335" v="153"/>
        <pc:sldMkLst>
          <pc:docMk/>
          <pc:sldMk cId="2054424840" sldId="478"/>
        </pc:sldMkLst>
      </pc:sldChg>
      <pc:sldChg chg="del">
        <pc:chgData name="jbarrya10@yahoo.com" userId="S::urn:spo:guest#jbarrya10@yahoo.com::" providerId="AD" clId="Web-{48179276-092F-C3E1-BB01-D59CF70B32C4}" dt="2022-06-17T22:58:56.928" v="147"/>
        <pc:sldMkLst>
          <pc:docMk/>
          <pc:sldMk cId="1563357850" sldId="481"/>
        </pc:sldMkLst>
      </pc:sldChg>
      <pc:sldChg chg="del">
        <pc:chgData name="jbarrya10@yahoo.com" userId="S::urn:spo:guest#jbarrya10@yahoo.com::" providerId="AD" clId="Web-{48179276-092F-C3E1-BB01-D59CF70B32C4}" dt="2022-06-17T22:59:07.928" v="154"/>
        <pc:sldMkLst>
          <pc:docMk/>
          <pc:sldMk cId="3688487055" sldId="487"/>
        </pc:sldMkLst>
      </pc:sldChg>
      <pc:sldChg chg="modSp">
        <pc:chgData name="jbarrya10@yahoo.com" userId="S::urn:spo:guest#jbarrya10@yahoo.com::" providerId="AD" clId="Web-{48179276-092F-C3E1-BB01-D59CF70B32C4}" dt="2022-06-17T22:58:42.428" v="146" actId="20577"/>
        <pc:sldMkLst>
          <pc:docMk/>
          <pc:sldMk cId="2027156543" sldId="488"/>
        </pc:sldMkLst>
        <pc:spChg chg="mod">
          <ac:chgData name="jbarrya10@yahoo.com" userId="S::urn:spo:guest#jbarrya10@yahoo.com::" providerId="AD" clId="Web-{48179276-092F-C3E1-BB01-D59CF70B32C4}" dt="2022-06-17T22:52:03.715" v="15" actId="20577"/>
          <ac:spMkLst>
            <pc:docMk/>
            <pc:sldMk cId="2027156543" sldId="488"/>
            <ac:spMk id="2" creationId="{D16CBE92-DBA8-003E-802D-D14EE7C36747}"/>
          </ac:spMkLst>
        </pc:spChg>
        <pc:spChg chg="mod">
          <ac:chgData name="jbarrya10@yahoo.com" userId="S::urn:spo:guest#jbarrya10@yahoo.com::" providerId="AD" clId="Web-{48179276-092F-C3E1-BB01-D59CF70B32C4}" dt="2022-06-17T22:58:42.428" v="146" actId="20577"/>
          <ac:spMkLst>
            <pc:docMk/>
            <pc:sldMk cId="2027156543" sldId="488"/>
            <ac:spMk id="3" creationId="{4F47BE98-2DDD-83AD-DEF3-9004CC5D44D0}"/>
          </ac:spMkLst>
        </pc:spChg>
      </pc:sldChg>
      <pc:sldChg chg="del">
        <pc:chgData name="jbarrya10@yahoo.com" userId="S::urn:spo:guest#jbarrya10@yahoo.com::" providerId="AD" clId="Web-{48179276-092F-C3E1-BB01-D59CF70B32C4}" dt="2022-06-17T22:58:58.194" v="148"/>
        <pc:sldMkLst>
          <pc:docMk/>
          <pc:sldMk cId="805226506" sldId="489"/>
        </pc:sldMkLst>
      </pc:sldChg>
      <pc:sldChg chg="del">
        <pc:chgData name="jbarrya10@yahoo.com" userId="S::urn:spo:guest#jbarrya10@yahoo.com::" providerId="AD" clId="Web-{48179276-092F-C3E1-BB01-D59CF70B32C4}" dt="2022-06-17T22:59:00.069" v="149"/>
        <pc:sldMkLst>
          <pc:docMk/>
          <pc:sldMk cId="1776240688" sldId="490"/>
        </pc:sldMkLst>
      </pc:sldChg>
      <pc:sldChg chg="del">
        <pc:chgData name="jbarrya10@yahoo.com" userId="S::urn:spo:guest#jbarrya10@yahoo.com::" providerId="AD" clId="Web-{48179276-092F-C3E1-BB01-D59CF70B32C4}" dt="2022-06-17T22:59:01.397" v="150"/>
        <pc:sldMkLst>
          <pc:docMk/>
          <pc:sldMk cId="1241173218" sldId="491"/>
        </pc:sldMkLst>
      </pc:sldChg>
      <pc:sldChg chg="del">
        <pc:chgData name="jbarrya10@yahoo.com" userId="S::urn:spo:guest#jbarrya10@yahoo.com::" providerId="AD" clId="Web-{48179276-092F-C3E1-BB01-D59CF70B32C4}" dt="2022-06-17T22:59:03.022" v="151"/>
        <pc:sldMkLst>
          <pc:docMk/>
          <pc:sldMk cId="1895537303" sldId="492"/>
        </pc:sldMkLst>
      </pc:sldChg>
      <pc:sldChg chg="del">
        <pc:chgData name="jbarrya10@yahoo.com" userId="S::urn:spo:guest#jbarrya10@yahoo.com::" providerId="AD" clId="Web-{48179276-092F-C3E1-BB01-D59CF70B32C4}" dt="2022-06-17T22:59:05.069" v="152"/>
        <pc:sldMkLst>
          <pc:docMk/>
          <pc:sldMk cId="658499857" sldId="493"/>
        </pc:sldMkLst>
      </pc:sldChg>
      <pc:sldChg chg="modSp">
        <pc:chgData name="jbarrya10@yahoo.com" userId="S::urn:spo:guest#jbarrya10@yahoo.com::" providerId="AD" clId="Web-{48179276-092F-C3E1-BB01-D59CF70B32C4}" dt="2022-06-17T22:51:39.355" v="7" actId="20577"/>
        <pc:sldMkLst>
          <pc:docMk/>
          <pc:sldMk cId="2447531695" sldId="497"/>
        </pc:sldMkLst>
        <pc:spChg chg="mod">
          <ac:chgData name="jbarrya10@yahoo.com" userId="S::urn:spo:guest#jbarrya10@yahoo.com::" providerId="AD" clId="Web-{48179276-092F-C3E1-BB01-D59CF70B32C4}" dt="2022-06-17T22:51:39.355" v="7" actId="20577"/>
          <ac:spMkLst>
            <pc:docMk/>
            <pc:sldMk cId="2447531695" sldId="497"/>
            <ac:spMk id="3" creationId="{989D7CC5-14EA-51FE-210C-B49EB716C05B}"/>
          </ac:spMkLst>
        </pc:spChg>
      </pc:sldChg>
    </pc:docChg>
  </pc:docChgLst>
  <pc:docChgLst>
    <pc:chgData name="jbarrya10@yahoo.com" userId="S::urn:spo:guest#jbarrya10@yahoo.com::" providerId="AD" clId="Web-{E2A83B4B-96FB-A451-47AF-225EC97BE107}"/>
    <pc:docChg chg="modSld">
      <pc:chgData name="jbarrya10@yahoo.com" userId="S::urn:spo:guest#jbarrya10@yahoo.com::" providerId="AD" clId="Web-{E2A83B4B-96FB-A451-47AF-225EC97BE107}" dt="2022-06-17T19:28:03.195" v="170" actId="20577"/>
      <pc:docMkLst>
        <pc:docMk/>
      </pc:docMkLst>
      <pc:sldChg chg="modSp">
        <pc:chgData name="jbarrya10@yahoo.com" userId="S::urn:spo:guest#jbarrya10@yahoo.com::" providerId="AD" clId="Web-{E2A83B4B-96FB-A451-47AF-225EC97BE107}" dt="2022-06-17T19:22:33.466" v="81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E2A83B4B-96FB-A451-47AF-225EC97BE107}" dt="2022-06-17T19:22:33.466" v="81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E2A83B4B-96FB-A451-47AF-225EC97BE107}" dt="2022-06-17T19:25:12.799" v="11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E2A83B4B-96FB-A451-47AF-225EC97BE107}" dt="2022-06-17T19:25:12.799" v="11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E2A83B4B-96FB-A451-47AF-225EC97BE107}" dt="2022-06-17T19:28:03.195" v="170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E2A83B4B-96FB-A451-47AF-225EC97BE107}" dt="2022-06-17T19:26:14.504" v="114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E2A83B4B-96FB-A451-47AF-225EC97BE107}" dt="2022-06-17T19:28:03.195" v="170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E2A83B4B-96FB-A451-47AF-225EC97BE107}" dt="2022-06-17T19:19:48.836" v="6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E2A83B4B-96FB-A451-47AF-225EC97BE107}" dt="2022-06-17T19:19:38.945" v="4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E2A83B4B-96FB-A451-47AF-225EC97BE107}" dt="2022-06-17T19:19:48.836" v="6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baseline="0" dirty="0">
                <a:solidFill>
                  <a:srgbClr val="000000"/>
                </a:solidFill>
                <a:latin typeface="Century Gothic Std"/>
              </a:rPr>
              <a:t>Figure 12.10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Helvetica LT Std Light"/>
              </a:rPr>
              <a:t>Quitting smoking and the effects on the body.</a:t>
            </a:r>
            <a:endParaRPr lang="en-US" b="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68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Avoiding and Quitting Tobacco Product 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12, Lesson 3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CBE92-DBA8-003E-802D-D14EE7C36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Quitting Methods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7BE98-2DDD-83AD-DEF3-9004CC5D4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cs typeface="Arial"/>
              </a:rPr>
              <a:t>Use apps and text message programs to help with quitting.</a:t>
            </a:r>
          </a:p>
          <a:p>
            <a:r>
              <a:rPr lang="en-US" dirty="0">
                <a:cs typeface="Arial"/>
              </a:rPr>
              <a:t>Consider nicotine replacement therapy (NRT).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 patch, gum, inhalers, lozenges, nasal sprays</a:t>
            </a:r>
          </a:p>
          <a:p>
            <a:r>
              <a:rPr lang="en-US" dirty="0">
                <a:cs typeface="Arial"/>
              </a:rPr>
              <a:t>Seek individual, group, or telehealth counseling.</a:t>
            </a:r>
          </a:p>
          <a:p>
            <a:r>
              <a:rPr lang="en-US" dirty="0">
                <a:cs typeface="Arial"/>
              </a:rPr>
              <a:t>Exercise, use deep breathing techniques, or meditate.</a:t>
            </a:r>
          </a:p>
          <a:p>
            <a:r>
              <a:rPr lang="en-US" dirty="0">
                <a:cs typeface="Arial"/>
              </a:rPr>
              <a:t>Get support from family and friends</a:t>
            </a:r>
          </a:p>
        </p:txBody>
      </p:sp>
    </p:spTree>
    <p:extLst>
      <p:ext uri="{BB962C8B-B14F-4D97-AF65-F5344CB8AC3E}">
        <p14:creationId xmlns:p14="http://schemas.microsoft.com/office/powerpoint/2010/main" val="2027156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Your friend has just offered you an e-cigarette. You do not want to offend them by refusing, but you also do not want to vape.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Write a script between you and your friend that includes at least three health reasons why you would not want to vape.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Include in your script </a:t>
            </a:r>
            <a:r>
              <a:rPr lang="en-US" i="1" dirty="0">
                <a:solidFill>
                  <a:schemeClr val="tx1"/>
                </a:solidFill>
                <a:cs typeface="Arial"/>
              </a:rPr>
              <a:t>I </a:t>
            </a:r>
            <a:r>
              <a:rPr lang="en-US" dirty="0">
                <a:solidFill>
                  <a:schemeClr val="tx1"/>
                </a:solidFill>
                <a:cs typeface="Arial"/>
              </a:rPr>
              <a:t>messages and refusal skills to reinforce your use of the word </a:t>
            </a:r>
            <a:r>
              <a:rPr lang="en-US" i="1" dirty="0">
                <a:solidFill>
                  <a:schemeClr val="tx1"/>
                </a:solidFill>
                <a:cs typeface="Arial"/>
              </a:rPr>
              <a:t>no</a:t>
            </a:r>
            <a:r>
              <a:rPr lang="en-US" dirty="0">
                <a:solidFill>
                  <a:schemeClr val="tx1"/>
                </a:solidFill>
                <a:cs typeface="Arial"/>
              </a:rPr>
              <a:t>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Why do you think it is so hard for teens to quit using tobacco products once they start?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Express three ways to stay tobacco-free?</a:t>
            </a:r>
          </a:p>
          <a:p>
            <a:r>
              <a:rPr lang="en-US" dirty="0">
                <a:cs typeface="Arial"/>
              </a:rPr>
              <a:t>Recognize four signs of nicotine addiction?</a:t>
            </a:r>
          </a:p>
          <a:p>
            <a:r>
              <a:rPr lang="en-US" dirty="0">
                <a:cs typeface="Arial"/>
              </a:rPr>
              <a:t>Analyze three benefits to being tobacco-free and quitting tobacco products?</a:t>
            </a:r>
          </a:p>
          <a:p>
            <a:r>
              <a:rPr lang="en-US" dirty="0">
                <a:cs typeface="Arial"/>
              </a:rPr>
              <a:t>Assess different methods for quitting tobacco products and their effectiveness?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Nicotine Addiction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Nicotine is the addictive substance found in all tobacco products.</a:t>
            </a:r>
            <a:endParaRPr lang="en-US" sz="2700" i="1" dirty="0">
              <a:cs typeface="Arial"/>
            </a:endParaRP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It is poisonous when used in its pure form.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When you inhale, your brain releases </a:t>
            </a:r>
            <a:r>
              <a:rPr lang="en-US" sz="2700" b="1" dirty="0">
                <a:solidFill>
                  <a:schemeClr val="tx1"/>
                </a:solidFill>
                <a:cs typeface="Arial"/>
              </a:rPr>
              <a:t>epinephrine</a:t>
            </a:r>
            <a:r>
              <a:rPr lang="en-US" sz="2700" dirty="0">
                <a:solidFill>
                  <a:schemeClr val="tx1"/>
                </a:solidFill>
                <a:cs typeface="Arial"/>
              </a:rPr>
              <a:t>, or adrenaline, causing your heart rate and blood pressure to increase. 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Your brain also release dopamine, which is the hormone linked to feelings of happiness, motivation, and concentration.</a:t>
            </a:r>
          </a:p>
          <a:p>
            <a:r>
              <a:rPr lang="en-US" sz="2700" dirty="0">
                <a:solidFill>
                  <a:schemeClr val="tx1"/>
                </a:solidFill>
                <a:cs typeface="Arial"/>
              </a:rPr>
              <a:t>Users get addicted to the nicotine, not the tobacco products.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F88A-3DA8-19CB-952D-2839248A4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Tips for Staying Tobacco-Free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09CC1-BDBB-1584-875F-D31E9AD92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Stay away from situations where tobacco products may be used.</a:t>
            </a:r>
          </a:p>
          <a:p>
            <a:r>
              <a:rPr lang="en-US" dirty="0">
                <a:cs typeface="Arial"/>
              </a:rPr>
              <a:t>Spend time with friends who don’t use tobacco products.</a:t>
            </a:r>
          </a:p>
          <a:p>
            <a:r>
              <a:rPr lang="en-US" dirty="0">
                <a:cs typeface="Arial"/>
              </a:rPr>
              <a:t>Create a plan or things to say to help you get out of the situation.</a:t>
            </a:r>
          </a:p>
        </p:txBody>
      </p:sp>
    </p:spTree>
    <p:extLst>
      <p:ext uri="{BB962C8B-B14F-4D97-AF65-F5344CB8AC3E}">
        <p14:creationId xmlns:p14="http://schemas.microsoft.com/office/powerpoint/2010/main" val="114574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99AA-3D0C-4B3F-5DDB-868FB357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Refusal Skills to Avoid Tobacco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10843-1F2A-415A-570D-3A1098425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Refusal skills are techniques you use to say no to something you don’t want to do.</a:t>
            </a:r>
          </a:p>
          <a:p>
            <a:r>
              <a:rPr lang="en-US" dirty="0">
                <a:cs typeface="Arial"/>
              </a:rPr>
              <a:t>To say no to tobacco products, use a combination of verbal and nonverbal communication to get your point across.</a:t>
            </a:r>
          </a:p>
          <a:p>
            <a:r>
              <a:rPr lang="en-US" dirty="0">
                <a:cs typeface="Arial"/>
              </a:rPr>
              <a:t>Make sure your verbal response is firm and confident and your nonverbal response matches it.</a:t>
            </a:r>
          </a:p>
        </p:txBody>
      </p:sp>
    </p:spTree>
    <p:extLst>
      <p:ext uri="{BB962C8B-B14F-4D97-AF65-F5344CB8AC3E}">
        <p14:creationId xmlns:p14="http://schemas.microsoft.com/office/powerpoint/2010/main" val="60198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A6338-D6F8-D846-9A55-289C9E7B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Benefits of Being Tobacco-Free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F0B79-5CF8-8A86-9087-9DB24D03F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cs typeface="Arial"/>
              </a:rPr>
              <a:t>You no longer have to find places and times to smoke.</a:t>
            </a:r>
          </a:p>
          <a:p>
            <a:r>
              <a:rPr lang="en-US" dirty="0">
                <a:cs typeface="Arial"/>
              </a:rPr>
              <a:t>You will have more money.</a:t>
            </a:r>
          </a:p>
          <a:p>
            <a:r>
              <a:rPr lang="en-US" dirty="0">
                <a:cs typeface="Arial"/>
              </a:rPr>
              <a:t>Your skin and nails will look healthier, your teeth will look whiter, and your breath will be fresher.</a:t>
            </a:r>
          </a:p>
          <a:p>
            <a:r>
              <a:rPr lang="en-US" dirty="0">
                <a:cs typeface="Arial"/>
              </a:rPr>
              <a:t>You will have more energy.</a:t>
            </a:r>
          </a:p>
          <a:p>
            <a:r>
              <a:rPr lang="en-US" dirty="0">
                <a:cs typeface="Arial"/>
              </a:rPr>
              <a:t>You’ll be able to do normal activities without losing your breath.</a:t>
            </a:r>
          </a:p>
          <a:p>
            <a:r>
              <a:rPr lang="en-US" dirty="0">
                <a:cs typeface="Arial"/>
              </a:rPr>
              <a:t>You will not expose others to secondhand smoke.</a:t>
            </a:r>
          </a:p>
          <a:p>
            <a:pPr marL="0" indent="0" algn="r">
              <a:buNone/>
            </a:pPr>
            <a:r>
              <a:rPr lang="en-US" sz="15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926743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A6338-D6F8-D846-9A55-289C9E7B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Benefits of Being Tobacco-Free </a:t>
            </a:r>
            <a:r>
              <a:rPr lang="en-US" sz="2400" i="1" dirty="0"/>
              <a:t>(2 of 2)</a:t>
            </a:r>
          </a:p>
        </p:txBody>
      </p:sp>
      <p:pic>
        <p:nvPicPr>
          <p:cNvPr id="5" name="Content Placeholder 4" descr="Graph showing benefits of quitting smoking over time, from quitting day to 15 years after quitting">
            <a:extLst>
              <a:ext uri="{FF2B5EF4-FFF2-40B4-BE49-F238E27FC236}">
                <a16:creationId xmlns:a16="http://schemas.microsoft.com/office/drawing/2014/main" id="{9E55B03D-8206-03FC-0777-0FDAF2E5C8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78864" y="1873790"/>
            <a:ext cx="5986272" cy="4255008"/>
          </a:xfrm>
        </p:spPr>
      </p:pic>
    </p:spTree>
    <p:extLst>
      <p:ext uri="{BB962C8B-B14F-4D97-AF65-F5344CB8AC3E}">
        <p14:creationId xmlns:p14="http://schemas.microsoft.com/office/powerpoint/2010/main" val="361661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84AC-2238-1223-C1E9-815BA40B2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Quitting Methods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D7CC5-14EA-51FE-210C-B49EB716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600" dirty="0">
                <a:cs typeface="Arial"/>
              </a:rPr>
              <a:t>Quitting isn’t easy, and there may be times when you aren’t completely successful. But having a plan will help you get back on track.</a:t>
            </a:r>
          </a:p>
          <a:p>
            <a:r>
              <a:rPr lang="en-US" sz="2600" dirty="0">
                <a:cs typeface="Arial"/>
              </a:rPr>
              <a:t>To be successful at quitting, do the following: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Set a quit date.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Make a list of reasons why you want to quit.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List the triggers that make you want to use a tobacco product.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Have a plan to fight the cravings and get rid of all the smoking reminders.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Keep trying to quit until you meet your goal.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447531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593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Century Gothic Std</vt:lpstr>
      <vt:lpstr>Helvetica</vt:lpstr>
      <vt:lpstr>Helvetica LT Std Light</vt:lpstr>
      <vt:lpstr>Office Theme</vt:lpstr>
      <vt:lpstr>Avoiding and Quitting Tobacco Product Use</vt:lpstr>
      <vt:lpstr>Write About It</vt:lpstr>
      <vt:lpstr>Can you . . .  </vt:lpstr>
      <vt:lpstr>Nicotine Addiction</vt:lpstr>
      <vt:lpstr>Tips for Staying Tobacco-Free</vt:lpstr>
      <vt:lpstr>Refusal Skills to Avoid Tobacco Use</vt:lpstr>
      <vt:lpstr>Benefits of Being Tobacco-Free (1 of 2)</vt:lpstr>
      <vt:lpstr>Benefits of Being Tobacco-Free (2 of 2)</vt:lpstr>
      <vt:lpstr>Quitting Methods (1 of 2)</vt:lpstr>
      <vt:lpstr>Quitting Methods (2 of 2)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 and E-Cigarettes</dc:title>
  <dc:creator>Human Kinetics</dc:creator>
  <cp:lastModifiedBy>Derek Campbell</cp:lastModifiedBy>
  <cp:revision>266</cp:revision>
  <dcterms:created xsi:type="dcterms:W3CDTF">2020-04-29T19:38:00Z</dcterms:created>
  <dcterms:modified xsi:type="dcterms:W3CDTF">2022-12-05T15:46:44Z</dcterms:modified>
</cp:coreProperties>
</file>