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4"/>
  </p:notesMasterIdLst>
  <p:sldIdLst>
    <p:sldId id="427" r:id="rId2"/>
    <p:sldId id="337" r:id="rId3"/>
    <p:sldId id="334" r:id="rId4"/>
    <p:sldId id="422" r:id="rId5"/>
    <p:sldId id="471" r:id="rId6"/>
    <p:sldId id="472" r:id="rId7"/>
    <p:sldId id="478" r:id="rId8"/>
    <p:sldId id="473" r:id="rId9"/>
    <p:sldId id="474" r:id="rId10"/>
    <p:sldId id="479" r:id="rId11"/>
    <p:sldId id="480" r:id="rId12"/>
    <p:sldId id="449"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njamin Sibley" initials="BAS" lastIdx="3" clrIdx="0">
    <p:extLst>
      <p:ext uri="{19B8F6BF-5375-455C-9EA6-DF929625EA0E}">
        <p15:presenceInfo xmlns:p15="http://schemas.microsoft.com/office/powerpoint/2012/main" userId="Benjamin Sibley" providerId="None"/>
      </p:ext>
    </p:extLst>
  </p:cmAuthor>
  <p:cmAuthor id="2" name="Melissa Feld" initials="MF" lastIdx="3" clrIdx="1">
    <p:extLst>
      <p:ext uri="{19B8F6BF-5375-455C-9EA6-DF929625EA0E}">
        <p15:presenceInfo xmlns:p15="http://schemas.microsoft.com/office/powerpoint/2012/main" userId="S::MELISSAF@hkusa.com::0f29222b-6214-49c0-8417-0f9c07eec459" providerId="AD"/>
      </p:ext>
    </p:extLst>
  </p:cmAuthor>
  <p:cmAuthor id="3" name="Darla Castelli" initials="DC" lastIdx="1" clrIdx="2">
    <p:extLst>
      <p:ext uri="{19B8F6BF-5375-455C-9EA6-DF929625EA0E}">
        <p15:presenceInfo xmlns:p15="http://schemas.microsoft.com/office/powerpoint/2012/main" userId="7UrpDUNxLb3wz+BQ0wOX2q7Wu6WjqQkaVb27W5Ymf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0F9E2B-FDCF-DD4C-50FF-03D9D3A74549}" v="107" dt="2022-06-11T19:42:30.169"/>
    <p1510:client id="{04B6EE96-B195-4823-2D63-315C982ED8B7}" v="858" dt="2022-06-03T21:06:15.601"/>
    <p1510:client id="{069374D2-0824-1892-B398-13FF1AA2E7DB}" v="2417" dt="2022-06-10T19:41:57.704"/>
    <p1510:client id="{0982CFA4-291B-B051-48FF-3719AE8B1DD7}" v="3" dt="2022-06-14T13:56:25.477"/>
    <p1510:client id="{0AE9ED06-1563-FA81-A6E0-ED64D80B4F13}" v="950" dt="2022-06-14T17:43:13.592"/>
    <p1510:client id="{0E975F3D-D17C-9C09-AC40-E3073B3C6A2F}" v="1345" dt="2022-06-01T22:59:36.040"/>
    <p1510:client id="{14CD8D72-2C0E-B6EA-9F84-93C4F70EFE95}" v="308" dt="2022-05-24T21:33:20.661"/>
    <p1510:client id="{14D506F5-1628-FB7F-8AF0-71563959A9CE}" v="1425" dt="2022-06-14T14:49:34.781"/>
    <p1510:client id="{1664D6C9-0630-8611-A021-CA0EC941D1DE}" v="409" dt="2022-06-05T12:39:47.327"/>
    <p1510:client id="{17AF61C8-4B49-E53B-CF06-5175B65E2D1E}" v="1235" dt="2022-06-16T14:19:53.124"/>
    <p1510:client id="{1996537B-60FB-E22E-31B8-B601792592A3}" v="917" dt="2022-05-24T19:16:09.094"/>
    <p1510:client id="{1CB15461-3281-2FC1-906F-7A0798DFFA0E}" v="6" dt="2022-05-24T21:13:25.061"/>
    <p1510:client id="{1F0622F9-6923-A7B9-1E1C-961E0CC0D98B}" v="13" dt="2022-06-01T20:02:33.377"/>
    <p1510:client id="{1F84C1F1-5C37-1DFE-AE3C-EF2770F37002}" v="686" dt="2022-06-15T15:51:37.291"/>
    <p1510:client id="{20A4CD02-EB88-7A24-E5E8-AE527A282612}" v="115" dt="2022-06-12T21:18:15.827"/>
    <p1510:client id="{224EF453-7F40-08CA-897D-8637D446956E}" v="438" dt="2022-06-11T20:02:43.741"/>
    <p1510:client id="{2272C600-89A4-66E4-5BFD-E589E861DB3D}" v="266" dt="2022-05-25T14:37:38.660"/>
    <p1510:client id="{26941114-D38A-1227-B2B6-3BB478BE53DB}" v="1596" dt="2022-06-06T15:32:16.869"/>
    <p1510:client id="{2B82B3E6-ECBE-FE38-0F4E-95C01880CAD0}" v="1433" dt="2022-06-12T21:11:50.370"/>
    <p1510:client id="{2C014A0F-A6D2-4EF3-2C8F-AF0CA36E43A4}" v="1463" dt="2022-06-08T02:46:14.301"/>
    <p1510:client id="{2C02AB52-250F-807D-96EF-C225054F5B94}" v="1085" dt="2022-06-14T01:47:51.294"/>
    <p1510:client id="{2D03B026-49C4-3631-DFF8-2B8B9771F340}" v="1586" dt="2022-06-02T21:03:50.071"/>
    <p1510:client id="{2E9E69DA-D48B-77D8-F6A2-159C58390E08}" v="1261" dt="2022-06-12T15:35:15.009"/>
    <p1510:client id="{31A1B2DD-789A-4961-C53E-F99001ED6397}" v="1197" dt="2022-06-04T23:14:19.831"/>
    <p1510:client id="{3DB22E58-4774-91C4-5259-F25492FA8F76}" v="607" dt="2022-06-07T19:50:55.917"/>
    <p1510:client id="{413F1D55-41DC-9EBC-9069-1AE4E4F8F348}" v="412" dt="2022-06-14T20:57:51.970"/>
    <p1510:client id="{480BD34F-3108-8211-D85E-5B3FC0561883}" v="27" dt="2022-06-12T21:13:29.557"/>
    <p1510:client id="{4895E784-049E-6E1A-691B-981009B2B52A}" v="15" dt="2022-05-27T19:37:41.867"/>
    <p1510:client id="{49E0CD5E-5C57-5C4E-1C04-CAE5B489C538}" v="166" dt="2022-05-22T20:55:00.731"/>
    <p1510:client id="{4DAE184F-1DAC-18D0-0D2C-8AFE38C29856}" v="1987" dt="2022-06-10T04:45:36.752"/>
    <p1510:client id="{4E0F79D6-C3B4-418D-03A4-C4F858A67294}" v="626" dt="2022-06-08T21:10:54.028"/>
    <p1510:client id="{561B6E78-3B36-FB72-E91D-FFC90CBA863C}" v="314" dt="2022-06-04T18:58:31.282"/>
    <p1510:client id="{587EBA0A-19C0-CF3A-5B74-93DBE206831B}" v="1" dt="2022-05-20T20:17:15.799"/>
    <p1510:client id="{5BAE47F4-DE35-BAFD-7091-E8786169DD9A}" v="143" dt="2022-06-14T21:03:53.404"/>
    <p1510:client id="{5CD9C1E4-D166-5D0B-91A2-CE47BC677AF0}" v="158" dt="2022-06-10T23:17:16.979"/>
    <p1510:client id="{63571A3C-0DE9-5037-C07E-BC098AC19328}" v="155" dt="2022-06-12T15:41:58.959"/>
    <p1510:client id="{639DE897-18E3-51E3-490C-AE62CAE20C1C}" v="2296" dt="2022-06-06T21:55:10.312"/>
    <p1510:client id="{64E14184-308F-D640-CF7C-782AF05F44C0}" v="158" dt="2022-06-10T19:48:26.194"/>
    <p1510:client id="{68D1C7C8-4215-6E7F-0C33-F6F27A1FC7AD}" v="1437" dt="2022-06-09T22:17:13.085"/>
    <p1510:client id="{6A79C26E-26EB-3A57-F2CD-7269CD96249E}" v="950" dt="2022-05-25T05:07:01.219"/>
    <p1510:client id="{6A98A3C2-0A2E-F040-C04F-BDB40BD5E3BD}" v="797" dt="2022-05-24T15:41:46.546"/>
    <p1510:client id="{6AC26BFB-C726-D6E8-A3F9-0478CD5DE10D}" v="1023" dt="2022-06-05T18:50:13.919"/>
    <p1510:client id="{6D2E7026-7102-64D7-8F04-6147227DE5BB}" v="1330" dt="2022-06-10T23:10:09"/>
    <p1510:client id="{6D9964F0-A4A9-EAD3-1137-6C5F4F1CF757}" v="1920" dt="2022-06-15T14:41:01.585"/>
    <p1510:client id="{72F4EDCF-CBD6-53B8-28BC-BEAB3F6CF589}" v="923" dt="2022-06-03T21:45:34.441"/>
    <p1510:client id="{780BC665-C45A-E6EE-FAEA-57033778F0D2}" v="1" dt="2022-05-20T20:15:08.787"/>
    <p1510:client id="{7AE24B73-052C-C9D5-026F-16EE1BAF0995}" v="1553" dt="2022-06-07T05:23:07.895"/>
    <p1510:client id="{7E686512-CA86-5AB9-DBDD-67F0909FFCC4}" v="828" dt="2022-05-23T20:44:21.167"/>
    <p1510:client id="{880E599A-DAEA-DECC-D6A0-409F1DA32E63}" v="16" dt="2022-06-08T21:12:55.932"/>
    <p1510:client id="{8BFF7998-973C-1DC0-4A13-EA5BCE5C1F64}" v="655" dt="2022-06-13T15:19:50.119"/>
    <p1510:client id="{907EF992-BEC6-DB62-995A-4783911D4510}" v="1224" dt="2022-05-25T15:40:41.259"/>
    <p1510:client id="{99D2FD0F-444C-D9C1-2A41-4D770CB3F938}" v="1519" dt="2022-06-12T19:06:34.232"/>
    <p1510:client id="{9BEDC2F0-E7D5-6BEB-4C7D-670F6D58B931}" v="1394" dt="2022-06-11T19:37:48.372"/>
    <p1510:client id="{9C223B70-E35A-5C71-963C-F1192BF78C25}" v="1354" dt="2022-06-07T15:45:19.637"/>
    <p1510:client id="{9FB27BAA-8F56-C344-3E95-5FE6011FD119}" v="859" dt="2022-06-14T15:31:53.875"/>
    <p1510:client id="{A5538EB9-E6EA-E6B3-F821-35AAA3B18D41}" v="1207" dt="2022-06-13T16:00:19.314"/>
    <p1510:client id="{A7E8AE21-1EDE-85DC-C410-E74BDC9BF6F4}" v="1671" dt="2022-06-16T21:28:46.315"/>
    <p1510:client id="{A9193841-C052-6EE8-602D-4303276CDEF3}" v="203" dt="2022-06-05T18:56:20.476"/>
    <p1510:client id="{AD5E087A-00E7-9DC9-427D-3E0BE2870EC0}" v="383" dt="2022-06-01T20:15:38.143"/>
    <p1510:client id="{B45F3E93-1707-8C24-EBFF-0BCAEC670798}" v="1277" dt="2022-06-08T04:08:18.358"/>
    <p1510:client id="{B475F694-7221-5B53-0103-518055A73BB5}" v="805" dt="2022-05-27T19:31:52.442"/>
    <p1510:client id="{B4EC7EE8-7A71-0FF2-32F8-F22D9B26320F}" v="228" dt="2022-06-13T16:12:50.755"/>
    <p1510:client id="{B6509ADE-21E2-636F-F4CD-7BEC1F806111}" v="850" dt="2022-06-11T23:00:46.500"/>
    <p1510:client id="{B7E12A5C-C342-3B56-A8D4-9E75CBCF67C7}" v="1766" dt="2022-06-08T15:57:03.526"/>
    <p1510:client id="{B980DDB4-52B3-8585-C57F-3D58B6D45939}" v="281" dt="2022-05-22T21:33:39.491"/>
    <p1510:client id="{BA87F162-916C-9416-2988-A519C3187869}" v="402" dt="2022-05-20T21:37:53.952"/>
    <p1510:client id="{BAB137C5-74A4-FA12-DB0E-8B33A1A8A50A}" v="1781" dt="2022-06-16T15:44:54.301"/>
    <p1510:client id="{BC203AD4-FA46-1915-D8AF-542A7EA5F6CA}" v="466" dt="2022-06-09T22:33:12.872"/>
    <p1510:client id="{BDFEB156-CF34-4DB6-1E13-3FDC6E1C8FEC}" v="41" dt="2022-06-13T16:15:10.808"/>
    <p1510:client id="{C1B36582-FC03-7058-4FE4-B69F32D7DDB3}" v="570" dt="2022-06-02T19:16:49.625"/>
    <p1510:client id="{C9A933A4-CBC3-0A0D-74CB-9F5A9CCC6017}" v="732" dt="2022-06-08T19:54:19.960"/>
    <p1510:client id="{CA96A71A-69CB-6336-0686-3BE60A05B6A5}" v="223" dt="2022-05-23T15:37:51.610"/>
    <p1510:client id="{CF9B4F08-BBFC-6724-3944-C13805DC6AA4}" v="548" dt="2022-06-15T15:21:46.086"/>
    <p1510:client id="{D1090B5A-E8D1-E661-FD54-8462574691DD}" v="211" dt="2022-06-16T15:55:31.424"/>
    <p1510:client id="{D2FE3DF2-0C7A-03D1-5174-961B00B9C3EE}" v="1" dt="2022-05-27T18:43:37.812"/>
    <p1510:client id="{D586C812-8584-D28B-FCAA-3A8F8585EB51}" v="314" dt="2022-06-06T22:09:09.306"/>
    <p1510:client id="{D6D5CB01-8F91-FFD0-05DD-6A4E125F1F85}" v="52" dt="2022-05-25T14:40:37.359"/>
    <p1510:client id="{E2049F35-D263-689D-73F5-6E217EB7E4F8}" v="145" dt="2022-06-14T15:37:59.262"/>
    <p1510:client id="{E9AE6D47-FBD0-386D-2C89-0DCD16277DF2}" v="571" dt="2022-05-25T20:33:11.631"/>
    <p1510:client id="{EA905EBC-7DC7-DC76-8F28-2916DBF1D2AC}" v="360" dt="2022-06-10T18:26:16.537"/>
    <p1510:client id="{ECEE90A0-661B-EA00-6F10-688E8DA144E2}" v="1162" dt="2022-06-08T20:47:04.446"/>
    <p1510:client id="{ED9D3A3D-4B99-BCC7-4FAE-79E23EF2E357}" v="1426" dt="2022-05-26T21:55:26.319"/>
    <p1510:client id="{F7C6197C-501E-E347-0A5B-823DB1A80164}" v="695" dt="2022-06-08T14:56:47.663"/>
    <p1510:client id="{F96B0E1A-6AAD-4BB5-7E14-A07CCC7808F6}" v="392" dt="2022-06-04T04:03:04.540"/>
    <p1510:client id="{F9E0639C-8897-8B8D-5AB2-75B95D26B844}" v="149" dt="2022-06-07T19:58:57.532"/>
    <p1510:client id="{FC1D3D45-D752-591A-FA05-90BF5ACA42EF}" v="1451" dt="2022-06-14T23:15:12.375"/>
    <p1510:client id="{FE29B752-1DDA-458D-5593-3A6059D467CD}" v="1392" dt="2022-06-04T03:11:23.984"/>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603" autoAdjust="0"/>
    <p:restoredTop sz="86385" autoAdjust="0"/>
  </p:normalViewPr>
  <p:slideViewPr>
    <p:cSldViewPr snapToGrid="0">
      <p:cViewPr varScale="1">
        <p:scale>
          <a:sx n="98" d="100"/>
          <a:sy n="98" d="100"/>
        </p:scale>
        <p:origin x="378" y="9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barrya10@yahoo.com" userId="S::urn:spo:guest#jbarrya10@yahoo.com::" providerId="AD" clId="Web-{D1090B5A-E8D1-E661-FD54-8462574691DD}"/>
    <pc:docChg chg="modSld">
      <pc:chgData name="jbarrya10@yahoo.com" userId="S::urn:spo:guest#jbarrya10@yahoo.com::" providerId="AD" clId="Web-{D1090B5A-E8D1-E661-FD54-8462574691DD}" dt="2022-06-16T15:55:29.158" v="216" actId="20577"/>
      <pc:docMkLst>
        <pc:docMk/>
      </pc:docMkLst>
      <pc:sldChg chg="modSp">
        <pc:chgData name="jbarrya10@yahoo.com" userId="S::urn:spo:guest#jbarrya10@yahoo.com::" providerId="AD" clId="Web-{D1090B5A-E8D1-E661-FD54-8462574691DD}" dt="2022-06-16T15:54:14.841" v="163" actId="20577"/>
        <pc:sldMkLst>
          <pc:docMk/>
          <pc:sldMk cId="168072434" sldId="334"/>
        </pc:sldMkLst>
        <pc:spChg chg="mod">
          <ac:chgData name="jbarrya10@yahoo.com" userId="S::urn:spo:guest#jbarrya10@yahoo.com::" providerId="AD" clId="Web-{D1090B5A-E8D1-E661-FD54-8462574691DD}" dt="2022-06-16T15:54:14.841" v="163" actId="20577"/>
          <ac:spMkLst>
            <pc:docMk/>
            <pc:sldMk cId="168072434" sldId="334"/>
            <ac:spMk id="3" creationId="{0146B1E4-F71B-9966-0D75-82BEDFFB6556}"/>
          </ac:spMkLst>
        </pc:spChg>
      </pc:sldChg>
      <pc:sldChg chg="modSp">
        <pc:chgData name="jbarrya10@yahoo.com" userId="S::urn:spo:guest#jbarrya10@yahoo.com::" providerId="AD" clId="Web-{D1090B5A-E8D1-E661-FD54-8462574691DD}" dt="2022-06-16T15:55:29.158" v="216" actId="20577"/>
        <pc:sldMkLst>
          <pc:docMk/>
          <pc:sldMk cId="3426044915" sldId="337"/>
        </pc:sldMkLst>
        <pc:spChg chg="mod">
          <ac:chgData name="jbarrya10@yahoo.com" userId="S::urn:spo:guest#jbarrya10@yahoo.com::" providerId="AD" clId="Web-{D1090B5A-E8D1-E661-FD54-8462574691DD}" dt="2022-06-16T15:55:29.158" v="216" actId="20577"/>
          <ac:spMkLst>
            <pc:docMk/>
            <pc:sldMk cId="3426044915" sldId="337"/>
            <ac:spMk id="3" creationId="{CF960B38-CE66-89E9-091C-BB3EF290D0B9}"/>
          </ac:spMkLst>
        </pc:spChg>
      </pc:sldChg>
      <pc:sldChg chg="modSp">
        <pc:chgData name="jbarrya10@yahoo.com" userId="S::urn:spo:guest#jbarrya10@yahoo.com::" providerId="AD" clId="Web-{D1090B5A-E8D1-E661-FD54-8462574691DD}" dt="2022-06-16T15:49:58.920" v="9" actId="20577"/>
        <pc:sldMkLst>
          <pc:docMk/>
          <pc:sldMk cId="2472024604" sldId="427"/>
        </pc:sldMkLst>
        <pc:spChg chg="mod">
          <ac:chgData name="jbarrya10@yahoo.com" userId="S::urn:spo:guest#jbarrya10@yahoo.com::" providerId="AD" clId="Web-{D1090B5A-E8D1-E661-FD54-8462574691DD}" dt="2022-06-16T15:49:54.451" v="8" actId="20577"/>
          <ac:spMkLst>
            <pc:docMk/>
            <pc:sldMk cId="2472024604" sldId="427"/>
            <ac:spMk id="2" creationId="{7FD547FC-7781-C32B-0A5A-977B091E9ED0}"/>
          </ac:spMkLst>
        </pc:spChg>
        <pc:spChg chg="mod">
          <ac:chgData name="jbarrya10@yahoo.com" userId="S::urn:spo:guest#jbarrya10@yahoo.com::" providerId="AD" clId="Web-{D1090B5A-E8D1-E661-FD54-8462574691DD}" dt="2022-06-16T15:49:58.920" v="9" actId="20577"/>
          <ac:spMkLst>
            <pc:docMk/>
            <pc:sldMk cId="2472024604" sldId="427"/>
            <ac:spMk id="3" creationId="{9098E11F-DE22-6B22-CD68-8F62A4333D22}"/>
          </ac:spMkLst>
        </pc:spChg>
      </pc:sldChg>
    </pc:docChg>
  </pc:docChgLst>
  <pc:docChgLst>
    <pc:chgData name="jbarrya10@yahoo.com" userId="S::urn:spo:guest#jbarrya10@yahoo.com::" providerId="AD" clId="Web-{A7E8AE21-1EDE-85DC-C410-E74BDC9BF6F4}"/>
    <pc:docChg chg="addSld delSld modSld">
      <pc:chgData name="jbarrya10@yahoo.com" userId="S::urn:spo:guest#jbarrya10@yahoo.com::" providerId="AD" clId="Web-{A7E8AE21-1EDE-85DC-C410-E74BDC9BF6F4}" dt="2022-06-16T21:28:46.315" v="1667" actId="20577"/>
      <pc:docMkLst>
        <pc:docMk/>
      </pc:docMkLst>
      <pc:sldChg chg="modSp">
        <pc:chgData name="jbarrya10@yahoo.com" userId="S::urn:spo:guest#jbarrya10@yahoo.com::" providerId="AD" clId="Web-{A7E8AE21-1EDE-85DC-C410-E74BDC9BF6F4}" dt="2022-06-16T20:31:40.272" v="148" actId="20577"/>
        <pc:sldMkLst>
          <pc:docMk/>
          <pc:sldMk cId="3396428876" sldId="422"/>
        </pc:sldMkLst>
        <pc:spChg chg="mod">
          <ac:chgData name="jbarrya10@yahoo.com" userId="S::urn:spo:guest#jbarrya10@yahoo.com::" providerId="AD" clId="Web-{A7E8AE21-1EDE-85DC-C410-E74BDC9BF6F4}" dt="2022-06-16T20:27:35.530" v="6" actId="20577"/>
          <ac:spMkLst>
            <pc:docMk/>
            <pc:sldMk cId="3396428876" sldId="422"/>
            <ac:spMk id="2" creationId="{6FC765DF-384F-1128-72A0-CE3FA3B9F3A5}"/>
          </ac:spMkLst>
        </pc:spChg>
        <pc:spChg chg="mod">
          <ac:chgData name="jbarrya10@yahoo.com" userId="S::urn:spo:guest#jbarrya10@yahoo.com::" providerId="AD" clId="Web-{A7E8AE21-1EDE-85DC-C410-E74BDC9BF6F4}" dt="2022-06-16T20:31:40.272" v="148" actId="20577"/>
          <ac:spMkLst>
            <pc:docMk/>
            <pc:sldMk cId="3396428876" sldId="422"/>
            <ac:spMk id="3" creationId="{ECAF5348-20B4-742B-5C59-91A25F1BF44B}"/>
          </ac:spMkLst>
        </pc:spChg>
      </pc:sldChg>
      <pc:sldChg chg="modSp">
        <pc:chgData name="jbarrya10@yahoo.com" userId="S::urn:spo:guest#jbarrya10@yahoo.com::" providerId="AD" clId="Web-{A7E8AE21-1EDE-85DC-C410-E74BDC9BF6F4}" dt="2022-06-16T21:28:46.315" v="1667" actId="20577"/>
        <pc:sldMkLst>
          <pc:docMk/>
          <pc:sldMk cId="1919546778" sldId="449"/>
        </pc:sldMkLst>
        <pc:spChg chg="mod">
          <ac:chgData name="jbarrya10@yahoo.com" userId="S::urn:spo:guest#jbarrya10@yahoo.com::" providerId="AD" clId="Web-{A7E8AE21-1EDE-85DC-C410-E74BDC9BF6F4}" dt="2022-06-16T21:28:46.315" v="1667" actId="20577"/>
          <ac:spMkLst>
            <pc:docMk/>
            <pc:sldMk cId="1919546778" sldId="449"/>
            <ac:spMk id="3" creationId="{B1D98006-55C1-7F11-D491-6113D420FA14}"/>
          </ac:spMkLst>
        </pc:spChg>
      </pc:sldChg>
      <pc:sldChg chg="del">
        <pc:chgData name="jbarrya10@yahoo.com" userId="S::urn:spo:guest#jbarrya10@yahoo.com::" providerId="AD" clId="Web-{A7E8AE21-1EDE-85DC-C410-E74BDC9BF6F4}" dt="2022-06-16T21:24:55.355" v="1473"/>
        <pc:sldMkLst>
          <pc:docMk/>
          <pc:sldMk cId="3883434291" sldId="455"/>
        </pc:sldMkLst>
      </pc:sldChg>
      <pc:sldChg chg="modSp">
        <pc:chgData name="jbarrya10@yahoo.com" userId="S::urn:spo:guest#jbarrya10@yahoo.com::" providerId="AD" clId="Web-{A7E8AE21-1EDE-85DC-C410-E74BDC9BF6F4}" dt="2022-06-16T20:55:26.113" v="744" actId="20577"/>
        <pc:sldMkLst>
          <pc:docMk/>
          <pc:sldMk cId="2847101543" sldId="471"/>
        </pc:sldMkLst>
        <pc:spChg chg="mod">
          <ac:chgData name="jbarrya10@yahoo.com" userId="S::urn:spo:guest#jbarrya10@yahoo.com::" providerId="AD" clId="Web-{A7E8AE21-1EDE-85DC-C410-E74BDC9BF6F4}" dt="2022-06-16T20:45:02.484" v="493" actId="20577"/>
          <ac:spMkLst>
            <pc:docMk/>
            <pc:sldMk cId="2847101543" sldId="471"/>
            <ac:spMk id="2" creationId="{CDA38353-F0A6-419A-F0B2-A5EAF8426D91}"/>
          </ac:spMkLst>
        </pc:spChg>
        <pc:spChg chg="mod">
          <ac:chgData name="jbarrya10@yahoo.com" userId="S::urn:spo:guest#jbarrya10@yahoo.com::" providerId="AD" clId="Web-{A7E8AE21-1EDE-85DC-C410-E74BDC9BF6F4}" dt="2022-06-16T20:55:26.113" v="744" actId="20577"/>
          <ac:spMkLst>
            <pc:docMk/>
            <pc:sldMk cId="2847101543" sldId="471"/>
            <ac:spMk id="3" creationId="{7952990A-74A9-DFD3-2DB1-4A300CEF69A2}"/>
          </ac:spMkLst>
        </pc:spChg>
      </pc:sldChg>
      <pc:sldChg chg="modSp">
        <pc:chgData name="jbarrya10@yahoo.com" userId="S::urn:spo:guest#jbarrya10@yahoo.com::" providerId="AD" clId="Web-{A7E8AE21-1EDE-85DC-C410-E74BDC9BF6F4}" dt="2022-06-16T20:38:08.753" v="323" actId="20577"/>
        <pc:sldMkLst>
          <pc:docMk/>
          <pc:sldMk cId="2102528596" sldId="472"/>
        </pc:sldMkLst>
        <pc:spChg chg="mod">
          <ac:chgData name="jbarrya10@yahoo.com" userId="S::urn:spo:guest#jbarrya10@yahoo.com::" providerId="AD" clId="Web-{A7E8AE21-1EDE-85DC-C410-E74BDC9BF6F4}" dt="2022-06-16T20:36:01.452" v="284" actId="20577"/>
          <ac:spMkLst>
            <pc:docMk/>
            <pc:sldMk cId="2102528596" sldId="472"/>
            <ac:spMk id="2" creationId="{851A62DA-929C-C085-6E6F-5A6A6990823F}"/>
          </ac:spMkLst>
        </pc:spChg>
        <pc:spChg chg="mod">
          <ac:chgData name="jbarrya10@yahoo.com" userId="S::urn:spo:guest#jbarrya10@yahoo.com::" providerId="AD" clId="Web-{A7E8AE21-1EDE-85DC-C410-E74BDC9BF6F4}" dt="2022-06-16T20:38:08.753" v="323" actId="20577"/>
          <ac:spMkLst>
            <pc:docMk/>
            <pc:sldMk cId="2102528596" sldId="472"/>
            <ac:spMk id="3" creationId="{ECBBB6DB-7239-27F4-BC81-76B2B368B41D}"/>
          </ac:spMkLst>
        </pc:spChg>
      </pc:sldChg>
      <pc:sldChg chg="modSp">
        <pc:chgData name="jbarrya10@yahoo.com" userId="S::urn:spo:guest#jbarrya10@yahoo.com::" providerId="AD" clId="Web-{A7E8AE21-1EDE-85DC-C410-E74BDC9BF6F4}" dt="2022-06-16T21:06:47.353" v="986" actId="20577"/>
        <pc:sldMkLst>
          <pc:docMk/>
          <pc:sldMk cId="1018650855" sldId="473"/>
        </pc:sldMkLst>
        <pc:spChg chg="mod">
          <ac:chgData name="jbarrya10@yahoo.com" userId="S::urn:spo:guest#jbarrya10@yahoo.com::" providerId="AD" clId="Web-{A7E8AE21-1EDE-85DC-C410-E74BDC9BF6F4}" dt="2022-06-16T20:39:32.365" v="353" actId="20577"/>
          <ac:spMkLst>
            <pc:docMk/>
            <pc:sldMk cId="1018650855" sldId="473"/>
            <ac:spMk id="2" creationId="{1EB6DE66-3C71-3ED4-9FA0-E8C7E0CFAB2D}"/>
          </ac:spMkLst>
        </pc:spChg>
        <pc:spChg chg="mod">
          <ac:chgData name="jbarrya10@yahoo.com" userId="S::urn:spo:guest#jbarrya10@yahoo.com::" providerId="AD" clId="Web-{A7E8AE21-1EDE-85DC-C410-E74BDC9BF6F4}" dt="2022-06-16T21:06:47.353" v="986" actId="20577"/>
          <ac:spMkLst>
            <pc:docMk/>
            <pc:sldMk cId="1018650855" sldId="473"/>
            <ac:spMk id="3" creationId="{DE0765A7-09C6-ADAE-CD83-0A5AD9BDDD51}"/>
          </ac:spMkLst>
        </pc:spChg>
      </pc:sldChg>
      <pc:sldChg chg="modSp">
        <pc:chgData name="jbarrya10@yahoo.com" userId="S::urn:spo:guest#jbarrya10@yahoo.com::" providerId="AD" clId="Web-{A7E8AE21-1EDE-85DC-C410-E74BDC9BF6F4}" dt="2022-06-16T21:14:14.382" v="1105" actId="20577"/>
        <pc:sldMkLst>
          <pc:docMk/>
          <pc:sldMk cId="424977612" sldId="474"/>
        </pc:sldMkLst>
        <pc:spChg chg="mod">
          <ac:chgData name="jbarrya10@yahoo.com" userId="S::urn:spo:guest#jbarrya10@yahoo.com::" providerId="AD" clId="Web-{A7E8AE21-1EDE-85DC-C410-E74BDC9BF6F4}" dt="2022-06-16T21:07:47.979" v="992" actId="20577"/>
          <ac:spMkLst>
            <pc:docMk/>
            <pc:sldMk cId="424977612" sldId="474"/>
            <ac:spMk id="2" creationId="{C4BB0C5A-3ABE-B345-2E44-87F05B7B321F}"/>
          </ac:spMkLst>
        </pc:spChg>
        <pc:spChg chg="mod">
          <ac:chgData name="jbarrya10@yahoo.com" userId="S::urn:spo:guest#jbarrya10@yahoo.com::" providerId="AD" clId="Web-{A7E8AE21-1EDE-85DC-C410-E74BDC9BF6F4}" dt="2022-06-16T21:14:14.382" v="1105" actId="20577"/>
          <ac:spMkLst>
            <pc:docMk/>
            <pc:sldMk cId="424977612" sldId="474"/>
            <ac:spMk id="3" creationId="{8045F542-10C1-AF0F-B16C-3A85CBCBCAF2}"/>
          </ac:spMkLst>
        </pc:spChg>
      </pc:sldChg>
      <pc:sldChg chg="del">
        <pc:chgData name="jbarrya10@yahoo.com" userId="S::urn:spo:guest#jbarrya10@yahoo.com::" providerId="AD" clId="Web-{A7E8AE21-1EDE-85DC-C410-E74BDC9BF6F4}" dt="2022-06-16T21:24:56.918" v="1474"/>
        <pc:sldMkLst>
          <pc:docMk/>
          <pc:sldMk cId="2560042921" sldId="475"/>
        </pc:sldMkLst>
      </pc:sldChg>
      <pc:sldChg chg="del">
        <pc:chgData name="jbarrya10@yahoo.com" userId="S::urn:spo:guest#jbarrya10@yahoo.com::" providerId="AD" clId="Web-{A7E8AE21-1EDE-85DC-C410-E74BDC9BF6F4}" dt="2022-06-16T21:24:58.558" v="1475"/>
        <pc:sldMkLst>
          <pc:docMk/>
          <pc:sldMk cId="802846236" sldId="476"/>
        </pc:sldMkLst>
      </pc:sldChg>
      <pc:sldChg chg="del">
        <pc:chgData name="jbarrya10@yahoo.com" userId="S::urn:spo:guest#jbarrya10@yahoo.com::" providerId="AD" clId="Web-{A7E8AE21-1EDE-85DC-C410-E74BDC9BF6F4}" dt="2022-06-16T21:24:59.777" v="1476"/>
        <pc:sldMkLst>
          <pc:docMk/>
          <pc:sldMk cId="557347203" sldId="477"/>
        </pc:sldMkLst>
      </pc:sldChg>
      <pc:sldChg chg="modSp new">
        <pc:chgData name="jbarrya10@yahoo.com" userId="S::urn:spo:guest#jbarrya10@yahoo.com::" providerId="AD" clId="Web-{A7E8AE21-1EDE-85DC-C410-E74BDC9BF6F4}" dt="2022-06-16T21:01:24.952" v="915" actId="20577"/>
        <pc:sldMkLst>
          <pc:docMk/>
          <pc:sldMk cId="2054424840" sldId="478"/>
        </pc:sldMkLst>
        <pc:spChg chg="mod">
          <ac:chgData name="jbarrya10@yahoo.com" userId="S::urn:spo:guest#jbarrya10@yahoo.com::" providerId="AD" clId="Web-{A7E8AE21-1EDE-85DC-C410-E74BDC9BF6F4}" dt="2022-06-16T20:57:15.835" v="764" actId="20577"/>
          <ac:spMkLst>
            <pc:docMk/>
            <pc:sldMk cId="2054424840" sldId="478"/>
            <ac:spMk id="2" creationId="{10AA43B3-6405-CFFF-1D61-212468E638F8}"/>
          </ac:spMkLst>
        </pc:spChg>
        <pc:spChg chg="mod">
          <ac:chgData name="jbarrya10@yahoo.com" userId="S::urn:spo:guest#jbarrya10@yahoo.com::" providerId="AD" clId="Web-{A7E8AE21-1EDE-85DC-C410-E74BDC9BF6F4}" dt="2022-06-16T21:01:24.952" v="915" actId="20577"/>
          <ac:spMkLst>
            <pc:docMk/>
            <pc:sldMk cId="2054424840" sldId="478"/>
            <ac:spMk id="3" creationId="{0ACF2CAE-AD0B-F570-B23B-4C1316002B86}"/>
          </ac:spMkLst>
        </pc:spChg>
      </pc:sldChg>
      <pc:sldChg chg="modSp new">
        <pc:chgData name="jbarrya10@yahoo.com" userId="S::urn:spo:guest#jbarrya10@yahoo.com::" providerId="AD" clId="Web-{A7E8AE21-1EDE-85DC-C410-E74BDC9BF6F4}" dt="2022-06-16T21:18:12.671" v="1240" actId="20577"/>
        <pc:sldMkLst>
          <pc:docMk/>
          <pc:sldMk cId="4143105685" sldId="479"/>
        </pc:sldMkLst>
        <pc:spChg chg="mod">
          <ac:chgData name="jbarrya10@yahoo.com" userId="S::urn:spo:guest#jbarrya10@yahoo.com::" providerId="AD" clId="Web-{A7E8AE21-1EDE-85DC-C410-E74BDC9BF6F4}" dt="2022-06-16T21:14:51.321" v="1116" actId="20577"/>
          <ac:spMkLst>
            <pc:docMk/>
            <pc:sldMk cId="4143105685" sldId="479"/>
            <ac:spMk id="2" creationId="{738A5A12-79D1-9618-0596-456A17BEB242}"/>
          </ac:spMkLst>
        </pc:spChg>
        <pc:spChg chg="mod">
          <ac:chgData name="jbarrya10@yahoo.com" userId="S::urn:spo:guest#jbarrya10@yahoo.com::" providerId="AD" clId="Web-{A7E8AE21-1EDE-85DC-C410-E74BDC9BF6F4}" dt="2022-06-16T21:18:12.671" v="1240" actId="20577"/>
          <ac:spMkLst>
            <pc:docMk/>
            <pc:sldMk cId="4143105685" sldId="479"/>
            <ac:spMk id="3" creationId="{B9FE7691-ADAB-298C-5CC8-A9078E86821F}"/>
          </ac:spMkLst>
        </pc:spChg>
      </pc:sldChg>
      <pc:sldChg chg="modSp new">
        <pc:chgData name="jbarrya10@yahoo.com" userId="S::urn:spo:guest#jbarrya10@yahoo.com::" providerId="AD" clId="Web-{A7E8AE21-1EDE-85DC-C410-E74BDC9BF6F4}" dt="2022-06-16T21:24:47.464" v="1472" actId="20577"/>
        <pc:sldMkLst>
          <pc:docMk/>
          <pc:sldMk cId="1815027276" sldId="480"/>
        </pc:sldMkLst>
        <pc:spChg chg="mod">
          <ac:chgData name="jbarrya10@yahoo.com" userId="S::urn:spo:guest#jbarrya10@yahoo.com::" providerId="AD" clId="Web-{A7E8AE21-1EDE-85DC-C410-E74BDC9BF6F4}" dt="2022-06-16T21:19:15.517" v="1252" actId="20577"/>
          <ac:spMkLst>
            <pc:docMk/>
            <pc:sldMk cId="1815027276" sldId="480"/>
            <ac:spMk id="2" creationId="{D78D54B7-D4E2-5DB8-F056-C5243EDE51ED}"/>
          </ac:spMkLst>
        </pc:spChg>
        <pc:spChg chg="mod">
          <ac:chgData name="jbarrya10@yahoo.com" userId="S::urn:spo:guest#jbarrya10@yahoo.com::" providerId="AD" clId="Web-{A7E8AE21-1EDE-85DC-C410-E74BDC9BF6F4}" dt="2022-06-16T21:24:47.464" v="1472" actId="20577"/>
          <ac:spMkLst>
            <pc:docMk/>
            <pc:sldMk cId="1815027276" sldId="480"/>
            <ac:spMk id="3" creationId="{C281F2D3-8BA9-9EE1-8B37-9819E6DAB15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7DE526-42A4-D341-BD7B-C1AD4EBB9EDB}" type="datetimeFigureOut">
              <a:rPr lang="en-US" smtClean="0"/>
              <a:t>12/5/2022</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68994C-3E22-1043-AE01-785670959E12}" type="slidenum">
              <a:rPr lang="en-US" smtClean="0"/>
              <a:t>‹#›</a:t>
            </a:fld>
            <a:endParaRPr lang="en-US" dirty="0"/>
          </a:p>
        </p:txBody>
      </p:sp>
    </p:spTree>
    <p:extLst>
      <p:ext uri="{BB962C8B-B14F-4D97-AF65-F5344CB8AC3E}">
        <p14:creationId xmlns:p14="http://schemas.microsoft.com/office/powerpoint/2010/main" val="2866419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Arial"/>
              </a:rPr>
              <a:t>Figure 11.10 Indications that help may be needed for an AUD.</a:t>
            </a:r>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6</a:t>
            </a:fld>
            <a:endParaRPr lang="en-US" dirty="0"/>
          </a:p>
        </p:txBody>
      </p:sp>
    </p:spTree>
    <p:extLst>
      <p:ext uri="{BB962C8B-B14F-4D97-AF65-F5344CB8AC3E}">
        <p14:creationId xmlns:p14="http://schemas.microsoft.com/office/powerpoint/2010/main" val="35053942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5015397"/>
            <a:ext cx="6858000" cy="97958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922838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081074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897053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420451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768349"/>
            <a:ext cx="7886700" cy="2852737"/>
          </a:xfrm>
        </p:spPr>
        <p:txBody>
          <a:bodyPr anchor="b">
            <a:normAutofit/>
          </a:bodyPr>
          <a:lstStyle>
            <a:lvl1pPr algn="ctr">
              <a:defRPr sz="4800">
                <a:solidFill>
                  <a:schemeClr val="accent3"/>
                </a:solidFill>
              </a:defRPr>
            </a:lvl1pPr>
          </a:lstStyle>
          <a:p>
            <a:r>
              <a:rPr lang="en-US"/>
              <a:t>Click to edit Master title style</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781483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527510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9567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198899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1450748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93647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963146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83AAAB-4CE1-5244-937D-417070269BBF}" type="datetimeFigureOut">
              <a:rPr lang="en-US" smtClean="0"/>
              <a:t>12/5/2022</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7112D-E196-2F4E-A8A7-3CBAED94A81E}" type="slidenum">
              <a:rPr lang="en-US" smtClean="0"/>
              <a:t>‹#›</a:t>
            </a:fld>
            <a:endParaRPr lang="en-US" dirty="0"/>
          </a:p>
        </p:txBody>
      </p:sp>
    </p:spTree>
    <p:extLst>
      <p:ext uri="{BB962C8B-B14F-4D97-AF65-F5344CB8AC3E}">
        <p14:creationId xmlns:p14="http://schemas.microsoft.com/office/powerpoint/2010/main" val="2056034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4"/>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547FC-7781-C32B-0A5A-977B091E9ED0}"/>
              </a:ext>
            </a:extLst>
          </p:cNvPr>
          <p:cNvSpPr>
            <a:spLocks noGrp="1"/>
          </p:cNvSpPr>
          <p:nvPr>
            <p:ph type="ctrTitle"/>
          </p:nvPr>
        </p:nvSpPr>
        <p:spPr/>
        <p:txBody>
          <a:bodyPr>
            <a:normAutofit/>
          </a:bodyPr>
          <a:lstStyle/>
          <a:p>
            <a:r>
              <a:rPr lang="en-US" dirty="0"/>
              <a:t>Treating Alcohol Use Disorders</a:t>
            </a:r>
          </a:p>
        </p:txBody>
      </p:sp>
      <p:sp>
        <p:nvSpPr>
          <p:cNvPr id="3" name="Subtitle 2">
            <a:extLst>
              <a:ext uri="{FF2B5EF4-FFF2-40B4-BE49-F238E27FC236}">
                <a16:creationId xmlns:a16="http://schemas.microsoft.com/office/drawing/2014/main" id="{9098E11F-DE22-6B22-CD68-8F62A4333D22}"/>
              </a:ext>
            </a:extLst>
          </p:cNvPr>
          <p:cNvSpPr>
            <a:spLocks noGrp="1"/>
          </p:cNvSpPr>
          <p:nvPr>
            <p:ph type="subTitle" idx="1"/>
          </p:nvPr>
        </p:nvSpPr>
        <p:spPr/>
        <p:txBody>
          <a:bodyPr vert="horz" lIns="91440" tIns="45720" rIns="91440" bIns="45720" rtlCol="0" anchor="t">
            <a:normAutofit/>
          </a:bodyPr>
          <a:lstStyle/>
          <a:p>
            <a:r>
              <a:rPr lang="en-US" dirty="0">
                <a:cs typeface="Arial"/>
              </a:rPr>
              <a:t>Live Well: Comprehensive High School Health</a:t>
            </a:r>
          </a:p>
          <a:p>
            <a:r>
              <a:rPr lang="en-US" dirty="0">
                <a:cs typeface="Arial"/>
              </a:rPr>
              <a:t>Chapter 11, Lesson 3</a:t>
            </a:r>
          </a:p>
        </p:txBody>
      </p:sp>
    </p:spTree>
    <p:extLst>
      <p:ext uri="{BB962C8B-B14F-4D97-AF65-F5344CB8AC3E}">
        <p14:creationId xmlns:p14="http://schemas.microsoft.com/office/powerpoint/2010/main" val="24720246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A5A12-79D1-9618-0596-456A17BEB242}"/>
              </a:ext>
            </a:extLst>
          </p:cNvPr>
          <p:cNvSpPr>
            <a:spLocks noGrp="1"/>
          </p:cNvSpPr>
          <p:nvPr>
            <p:ph type="title"/>
          </p:nvPr>
        </p:nvSpPr>
        <p:spPr/>
        <p:txBody>
          <a:bodyPr/>
          <a:lstStyle/>
          <a:p>
            <a:pPr algn="ctr"/>
            <a:r>
              <a:rPr lang="en-US" dirty="0"/>
              <a:t>Outpatient Treatment </a:t>
            </a:r>
            <a:br>
              <a:rPr lang="en-US" dirty="0"/>
            </a:br>
            <a:r>
              <a:rPr lang="en-US" dirty="0"/>
              <a:t>for AUD</a:t>
            </a:r>
          </a:p>
        </p:txBody>
      </p:sp>
      <p:sp>
        <p:nvSpPr>
          <p:cNvPr id="3" name="Content Placeholder 2">
            <a:extLst>
              <a:ext uri="{FF2B5EF4-FFF2-40B4-BE49-F238E27FC236}">
                <a16:creationId xmlns:a16="http://schemas.microsoft.com/office/drawing/2014/main" id="{B9FE7691-ADAB-298C-5CC8-A9078E86821F}"/>
              </a:ext>
            </a:extLst>
          </p:cNvPr>
          <p:cNvSpPr>
            <a:spLocks noGrp="1"/>
          </p:cNvSpPr>
          <p:nvPr>
            <p:ph idx="1"/>
          </p:nvPr>
        </p:nvSpPr>
        <p:spPr/>
        <p:txBody>
          <a:bodyPr vert="horz" lIns="91440" tIns="45720" rIns="91440" bIns="45720" rtlCol="0" anchor="t">
            <a:normAutofit/>
          </a:bodyPr>
          <a:lstStyle/>
          <a:p>
            <a:r>
              <a:rPr lang="en-US" b="1" dirty="0">
                <a:cs typeface="Arial"/>
              </a:rPr>
              <a:t>Outpatient treatment</a:t>
            </a:r>
            <a:r>
              <a:rPr lang="en-US" dirty="0">
                <a:cs typeface="Arial"/>
              </a:rPr>
              <a:t> centers allow students to go to school and live at home, but they have to attend counseling on a pre-determined basis.</a:t>
            </a:r>
          </a:p>
          <a:p>
            <a:r>
              <a:rPr lang="en-US" dirty="0">
                <a:cs typeface="Arial"/>
              </a:rPr>
              <a:t>Types of outpatient treatment include the following:</a:t>
            </a:r>
          </a:p>
          <a:p>
            <a:pPr lvl="1"/>
            <a:r>
              <a:rPr lang="en-US" sz="2800" dirty="0">
                <a:solidFill>
                  <a:schemeClr val="tx1"/>
                </a:solidFill>
                <a:cs typeface="Arial"/>
              </a:rPr>
              <a:t>Individual counseling</a:t>
            </a:r>
          </a:p>
          <a:p>
            <a:pPr lvl="1"/>
            <a:r>
              <a:rPr lang="en-US" sz="2800" dirty="0">
                <a:solidFill>
                  <a:schemeClr val="tx1"/>
                </a:solidFill>
                <a:cs typeface="Arial"/>
              </a:rPr>
              <a:t>Group therapy</a:t>
            </a:r>
          </a:p>
          <a:p>
            <a:pPr lvl="1"/>
            <a:r>
              <a:rPr lang="en-US" sz="2800" dirty="0">
                <a:solidFill>
                  <a:schemeClr val="tx1"/>
                </a:solidFill>
                <a:cs typeface="Arial"/>
              </a:rPr>
              <a:t>Mutual support groups</a:t>
            </a:r>
          </a:p>
          <a:p>
            <a:pPr lvl="1"/>
            <a:r>
              <a:rPr lang="en-US" sz="2800" dirty="0">
                <a:solidFill>
                  <a:schemeClr val="tx1"/>
                </a:solidFill>
                <a:cs typeface="Arial"/>
              </a:rPr>
              <a:t>School-based student assistance programs</a:t>
            </a:r>
            <a:endParaRPr lang="en-US" sz="2800" dirty="0">
              <a:cs typeface="Arial"/>
            </a:endParaRPr>
          </a:p>
        </p:txBody>
      </p:sp>
    </p:spTree>
    <p:extLst>
      <p:ext uri="{BB962C8B-B14F-4D97-AF65-F5344CB8AC3E}">
        <p14:creationId xmlns:p14="http://schemas.microsoft.com/office/powerpoint/2010/main" val="4143105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D54B7-D4E2-5DB8-F056-C5243EDE51ED}"/>
              </a:ext>
            </a:extLst>
          </p:cNvPr>
          <p:cNvSpPr>
            <a:spLocks noGrp="1"/>
          </p:cNvSpPr>
          <p:nvPr>
            <p:ph type="title"/>
          </p:nvPr>
        </p:nvSpPr>
        <p:spPr/>
        <p:txBody>
          <a:bodyPr/>
          <a:lstStyle/>
          <a:p>
            <a:pPr algn="ctr"/>
            <a:r>
              <a:rPr lang="en-US" dirty="0"/>
              <a:t>Residential Treatment Centers for AUD</a:t>
            </a:r>
          </a:p>
        </p:txBody>
      </p:sp>
      <p:sp>
        <p:nvSpPr>
          <p:cNvPr id="3" name="Content Placeholder 2">
            <a:extLst>
              <a:ext uri="{FF2B5EF4-FFF2-40B4-BE49-F238E27FC236}">
                <a16:creationId xmlns:a16="http://schemas.microsoft.com/office/drawing/2014/main" id="{C281F2D3-8BA9-9EE1-8B37-9819E6DAB15C}"/>
              </a:ext>
            </a:extLst>
          </p:cNvPr>
          <p:cNvSpPr>
            <a:spLocks noGrp="1"/>
          </p:cNvSpPr>
          <p:nvPr>
            <p:ph idx="1"/>
          </p:nvPr>
        </p:nvSpPr>
        <p:spPr/>
        <p:txBody>
          <a:bodyPr vert="horz" lIns="91440" tIns="45720" rIns="91440" bIns="45720" rtlCol="0" anchor="t">
            <a:normAutofit/>
          </a:bodyPr>
          <a:lstStyle/>
          <a:p>
            <a:r>
              <a:rPr lang="en-US" dirty="0">
                <a:cs typeface="Arial"/>
              </a:rPr>
              <a:t>A </a:t>
            </a:r>
            <a:r>
              <a:rPr lang="en-US" b="1" dirty="0">
                <a:cs typeface="Arial"/>
              </a:rPr>
              <a:t>residential treatment center</a:t>
            </a:r>
            <a:r>
              <a:rPr lang="en-US" dirty="0">
                <a:cs typeface="Arial"/>
              </a:rPr>
              <a:t> is where an individual would live full time for the length of their treatment for an AUD.</a:t>
            </a:r>
          </a:p>
          <a:p>
            <a:r>
              <a:rPr lang="en-US" dirty="0">
                <a:cs typeface="Arial"/>
              </a:rPr>
              <a:t>Length of treatment averages about one to three months.</a:t>
            </a:r>
          </a:p>
          <a:p>
            <a:r>
              <a:rPr lang="en-US" dirty="0">
                <a:cs typeface="Arial"/>
              </a:rPr>
              <a:t>Residential treatment centers also want the family involved in the alcohol user’s treatment.</a:t>
            </a:r>
          </a:p>
          <a:p>
            <a:pPr lvl="1"/>
            <a:r>
              <a:rPr lang="en-US" sz="2800" dirty="0">
                <a:solidFill>
                  <a:schemeClr val="tx1"/>
                </a:solidFill>
                <a:cs typeface="Arial"/>
              </a:rPr>
              <a:t>The programs examine how family dynamics may help or hurt the user once they return home.</a:t>
            </a:r>
          </a:p>
        </p:txBody>
      </p:sp>
    </p:spTree>
    <p:extLst>
      <p:ext uri="{BB962C8B-B14F-4D97-AF65-F5344CB8AC3E}">
        <p14:creationId xmlns:p14="http://schemas.microsoft.com/office/powerpoint/2010/main" val="18150272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CDDE9-2514-2D66-C6D9-22BBAD3CB765}"/>
              </a:ext>
            </a:extLst>
          </p:cNvPr>
          <p:cNvSpPr>
            <a:spLocks noGrp="1"/>
          </p:cNvSpPr>
          <p:nvPr>
            <p:ph type="title"/>
          </p:nvPr>
        </p:nvSpPr>
        <p:spPr/>
        <p:txBody>
          <a:bodyPr/>
          <a:lstStyle/>
          <a:p>
            <a:pPr algn="ctr"/>
            <a:r>
              <a:rPr lang="en-US" dirty="0"/>
              <a:t>Skill-Building Challenge</a:t>
            </a:r>
          </a:p>
        </p:txBody>
      </p:sp>
      <p:sp>
        <p:nvSpPr>
          <p:cNvPr id="3" name="Content Placeholder 2">
            <a:extLst>
              <a:ext uri="{FF2B5EF4-FFF2-40B4-BE49-F238E27FC236}">
                <a16:creationId xmlns:a16="http://schemas.microsoft.com/office/drawing/2014/main" id="{B1D98006-55C1-7F11-D491-6113D420FA14}"/>
              </a:ext>
            </a:extLst>
          </p:cNvPr>
          <p:cNvSpPr>
            <a:spLocks noGrp="1"/>
          </p:cNvSpPr>
          <p:nvPr>
            <p:ph idx="1"/>
          </p:nvPr>
        </p:nvSpPr>
        <p:spPr/>
        <p:txBody>
          <a:bodyPr vert="horz" lIns="91440" tIns="45720" rIns="91440" bIns="45720" rtlCol="0" anchor="t">
            <a:normAutofit/>
          </a:bodyPr>
          <a:lstStyle/>
          <a:p>
            <a:r>
              <a:rPr lang="en-US" dirty="0">
                <a:solidFill>
                  <a:schemeClr val="tx1"/>
                </a:solidFill>
                <a:ea typeface="+mn-lt"/>
                <a:cs typeface="+mn-lt"/>
              </a:rPr>
              <a:t>Use the Internet to locate at least one alcohol treatment program for the following categories:</a:t>
            </a:r>
            <a:endParaRPr lang="en-US" dirty="0">
              <a:solidFill>
                <a:schemeClr val="tx1"/>
              </a:solidFill>
              <a:cs typeface="Arial"/>
            </a:endParaRPr>
          </a:p>
          <a:p>
            <a:pPr lvl="1"/>
            <a:r>
              <a:rPr lang="en-US" dirty="0">
                <a:solidFill>
                  <a:schemeClr val="tx1"/>
                </a:solidFill>
                <a:cs typeface="Arial"/>
              </a:rPr>
              <a:t>Individual counseling with a substance abuse counselor</a:t>
            </a:r>
          </a:p>
          <a:p>
            <a:pPr lvl="1"/>
            <a:r>
              <a:rPr lang="en-US" dirty="0">
                <a:solidFill>
                  <a:schemeClr val="tx1"/>
                </a:solidFill>
                <a:cs typeface="Arial"/>
              </a:rPr>
              <a:t>Group therapy for teens who use alcohol</a:t>
            </a:r>
          </a:p>
          <a:p>
            <a:pPr lvl="1"/>
            <a:r>
              <a:rPr lang="en-US" dirty="0">
                <a:solidFill>
                  <a:schemeClr val="tx1"/>
                </a:solidFill>
                <a:cs typeface="Arial"/>
              </a:rPr>
              <a:t>Support group for teens who use alcohol</a:t>
            </a:r>
          </a:p>
          <a:p>
            <a:pPr lvl="1"/>
            <a:r>
              <a:rPr lang="en-US" dirty="0">
                <a:solidFill>
                  <a:schemeClr val="tx1"/>
                </a:solidFill>
                <a:cs typeface="Arial"/>
              </a:rPr>
              <a:t>Inpatient treatment center for teens who use alcohol.</a:t>
            </a:r>
          </a:p>
          <a:p>
            <a:r>
              <a:rPr lang="en-US" dirty="0">
                <a:solidFill>
                  <a:schemeClr val="tx1"/>
                </a:solidFill>
                <a:cs typeface="Arial"/>
              </a:rPr>
              <a:t>Do the agencies appear valid and reliable?</a:t>
            </a:r>
          </a:p>
          <a:p>
            <a:r>
              <a:rPr lang="en-US" dirty="0">
                <a:solidFill>
                  <a:schemeClr val="tx1"/>
                </a:solidFill>
                <a:cs typeface="Arial"/>
              </a:rPr>
              <a:t>Explain using the appropriate skill cues.</a:t>
            </a:r>
            <a:endParaRPr lang="en-US" dirty="0">
              <a:cs typeface="Arial"/>
            </a:endParaRPr>
          </a:p>
        </p:txBody>
      </p:sp>
    </p:spTree>
    <p:extLst>
      <p:ext uri="{BB962C8B-B14F-4D97-AF65-F5344CB8AC3E}">
        <p14:creationId xmlns:p14="http://schemas.microsoft.com/office/powerpoint/2010/main" val="1919546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B0711-5F9E-414D-82E6-956438BC4BDB}"/>
              </a:ext>
            </a:extLst>
          </p:cNvPr>
          <p:cNvSpPr>
            <a:spLocks noGrp="1"/>
          </p:cNvSpPr>
          <p:nvPr>
            <p:ph type="title"/>
          </p:nvPr>
        </p:nvSpPr>
        <p:spPr/>
        <p:txBody>
          <a:bodyPr/>
          <a:lstStyle/>
          <a:p>
            <a:r>
              <a:rPr lang="en-US" dirty="0"/>
              <a:t>Write About It</a:t>
            </a:r>
          </a:p>
        </p:txBody>
      </p:sp>
      <p:sp>
        <p:nvSpPr>
          <p:cNvPr id="3" name="Content Placeholder 2">
            <a:extLst>
              <a:ext uri="{FF2B5EF4-FFF2-40B4-BE49-F238E27FC236}">
                <a16:creationId xmlns:a16="http://schemas.microsoft.com/office/drawing/2014/main" id="{CF960B38-CE66-89E9-091C-BB3EF290D0B9}"/>
              </a:ext>
            </a:extLst>
          </p:cNvPr>
          <p:cNvSpPr>
            <a:spLocks noGrp="1"/>
          </p:cNvSpPr>
          <p:nvPr>
            <p:ph idx="1"/>
          </p:nvPr>
        </p:nvSpPr>
        <p:spPr/>
        <p:txBody>
          <a:bodyPr vert="horz" lIns="91440" tIns="45720" rIns="91440" bIns="45720" rtlCol="0" anchor="t">
            <a:normAutofit/>
          </a:bodyPr>
          <a:lstStyle/>
          <a:p>
            <a:pPr>
              <a:buFont typeface="Arial,Sans-Serif" panose="020B0604020202020204" pitchFamily="34" charset="0"/>
            </a:pPr>
            <a:r>
              <a:rPr lang="en-US" dirty="0">
                <a:ea typeface="+mn-lt"/>
                <a:cs typeface="+mn-lt"/>
              </a:rPr>
              <a:t>List everything you know about treatment for an alcohol use disorder.</a:t>
            </a:r>
            <a:endParaRPr lang="en-US" dirty="0">
              <a:cs typeface="Arial"/>
            </a:endParaRPr>
          </a:p>
          <a:p>
            <a:pPr>
              <a:buFont typeface="Arial,Sans-Serif" panose="020B0604020202020204" pitchFamily="34" charset="0"/>
            </a:pPr>
            <a:r>
              <a:rPr lang="en-US" dirty="0">
                <a:cs typeface="Arial"/>
              </a:rPr>
              <a:t>Then write questions related to treatment that you would like to have answered.</a:t>
            </a:r>
          </a:p>
        </p:txBody>
      </p:sp>
    </p:spTree>
    <p:extLst>
      <p:ext uri="{BB962C8B-B14F-4D97-AF65-F5344CB8AC3E}">
        <p14:creationId xmlns:p14="http://schemas.microsoft.com/office/powerpoint/2010/main" val="3426044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BE390-AACD-958D-8B14-3F2DAB91ACA8}"/>
              </a:ext>
            </a:extLst>
          </p:cNvPr>
          <p:cNvSpPr>
            <a:spLocks noGrp="1"/>
          </p:cNvSpPr>
          <p:nvPr>
            <p:ph type="title"/>
          </p:nvPr>
        </p:nvSpPr>
        <p:spPr/>
        <p:txBody>
          <a:bodyPr/>
          <a:lstStyle/>
          <a:p>
            <a:r>
              <a:rPr lang="en-US" dirty="0"/>
              <a:t>Can you . . .  </a:t>
            </a:r>
            <a:endParaRPr lang="en-US" sz="2400" i="1" dirty="0"/>
          </a:p>
        </p:txBody>
      </p:sp>
      <p:sp>
        <p:nvSpPr>
          <p:cNvPr id="3" name="Content Placeholder 2">
            <a:extLst>
              <a:ext uri="{FF2B5EF4-FFF2-40B4-BE49-F238E27FC236}">
                <a16:creationId xmlns:a16="http://schemas.microsoft.com/office/drawing/2014/main" id="{0146B1E4-F71B-9966-0D75-82BEDFFB6556}"/>
              </a:ext>
            </a:extLst>
          </p:cNvPr>
          <p:cNvSpPr>
            <a:spLocks noGrp="1"/>
          </p:cNvSpPr>
          <p:nvPr>
            <p:ph idx="1"/>
          </p:nvPr>
        </p:nvSpPr>
        <p:spPr/>
        <p:txBody>
          <a:bodyPr vert="horz" lIns="91440" tIns="45720" rIns="91440" bIns="45720" rtlCol="0" anchor="t">
            <a:normAutofit lnSpcReduction="10000"/>
          </a:bodyPr>
          <a:lstStyle/>
          <a:p>
            <a:r>
              <a:rPr lang="en-US" dirty="0">
                <a:cs typeface="Arial"/>
              </a:rPr>
              <a:t>Define what an alcoholic use disorder is and how it is diagnosed?</a:t>
            </a:r>
          </a:p>
          <a:p>
            <a:r>
              <a:rPr lang="en-US" dirty="0">
                <a:cs typeface="Arial"/>
              </a:rPr>
              <a:t>Describe three of the most common reasons for teen alcohol use disorders?</a:t>
            </a:r>
          </a:p>
          <a:p>
            <a:r>
              <a:rPr lang="en-US" dirty="0">
                <a:cs typeface="Arial"/>
              </a:rPr>
              <a:t>Explain what outpatient treatment is?</a:t>
            </a:r>
          </a:p>
          <a:p>
            <a:r>
              <a:rPr lang="en-US" dirty="0">
                <a:cs typeface="Arial"/>
              </a:rPr>
              <a:t>Summarize what a residential treatment center is?</a:t>
            </a:r>
          </a:p>
          <a:p>
            <a:r>
              <a:rPr lang="en-US" dirty="0">
                <a:cs typeface="Arial"/>
              </a:rPr>
              <a:t>Tell what a student assistance program does?</a:t>
            </a:r>
          </a:p>
          <a:p>
            <a:r>
              <a:rPr lang="en-US" dirty="0">
                <a:cs typeface="Arial"/>
              </a:rPr>
              <a:t>Discuss how family members can be involved in a teen’s treatment program?</a:t>
            </a:r>
          </a:p>
        </p:txBody>
      </p:sp>
    </p:spTree>
    <p:extLst>
      <p:ext uri="{BB962C8B-B14F-4D97-AF65-F5344CB8AC3E}">
        <p14:creationId xmlns:p14="http://schemas.microsoft.com/office/powerpoint/2010/main" val="168072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765DF-384F-1128-72A0-CE3FA3B9F3A5}"/>
              </a:ext>
            </a:extLst>
          </p:cNvPr>
          <p:cNvSpPr>
            <a:spLocks noGrp="1"/>
          </p:cNvSpPr>
          <p:nvPr>
            <p:ph type="title"/>
          </p:nvPr>
        </p:nvSpPr>
        <p:spPr/>
        <p:txBody>
          <a:bodyPr/>
          <a:lstStyle/>
          <a:p>
            <a:pPr algn="ctr"/>
            <a:r>
              <a:rPr lang="en-US" dirty="0"/>
              <a:t>Alcohol Use Disorder</a:t>
            </a:r>
          </a:p>
        </p:txBody>
      </p:sp>
      <p:sp>
        <p:nvSpPr>
          <p:cNvPr id="3" name="Content Placeholder 2">
            <a:extLst>
              <a:ext uri="{FF2B5EF4-FFF2-40B4-BE49-F238E27FC236}">
                <a16:creationId xmlns:a16="http://schemas.microsoft.com/office/drawing/2014/main" id="{ECAF5348-20B4-742B-5C59-91A25F1BF44B}"/>
              </a:ext>
            </a:extLst>
          </p:cNvPr>
          <p:cNvSpPr>
            <a:spLocks noGrp="1"/>
          </p:cNvSpPr>
          <p:nvPr>
            <p:ph idx="1"/>
          </p:nvPr>
        </p:nvSpPr>
        <p:spPr/>
        <p:txBody>
          <a:bodyPr vert="horz" lIns="91440" tIns="45720" rIns="91440" bIns="45720" rtlCol="0" anchor="t">
            <a:normAutofit/>
          </a:bodyPr>
          <a:lstStyle/>
          <a:p>
            <a:r>
              <a:rPr lang="en-US" b="1" dirty="0">
                <a:cs typeface="Arial"/>
              </a:rPr>
              <a:t>Alcohol use disorder (AUD)</a:t>
            </a:r>
            <a:r>
              <a:rPr lang="en-US" dirty="0">
                <a:cs typeface="Arial"/>
              </a:rPr>
              <a:t> is a medical condition that is diagnosed when a person’s drinking causes distress or harm.</a:t>
            </a:r>
            <a:endParaRPr lang="en-US" dirty="0"/>
          </a:p>
          <a:p>
            <a:r>
              <a:rPr lang="en-US" dirty="0">
                <a:cs typeface="Arial"/>
              </a:rPr>
              <a:t>AUD ranges from mild to moderate to severe.</a:t>
            </a:r>
          </a:p>
          <a:p>
            <a:r>
              <a:rPr lang="en-US" dirty="0">
                <a:cs typeface="Arial"/>
              </a:rPr>
              <a:t>AUD is diagnosed if a person answers yes to two or more questions from an 11-question list about their drinking experience in the last year.</a:t>
            </a:r>
          </a:p>
          <a:p>
            <a:r>
              <a:rPr lang="en-US" dirty="0">
                <a:cs typeface="Arial"/>
              </a:rPr>
              <a:t>Severity of the AUD is defined by how many questions a person answers with yes.</a:t>
            </a:r>
          </a:p>
        </p:txBody>
      </p:sp>
    </p:spTree>
    <p:extLst>
      <p:ext uri="{BB962C8B-B14F-4D97-AF65-F5344CB8AC3E}">
        <p14:creationId xmlns:p14="http://schemas.microsoft.com/office/powerpoint/2010/main" val="3396428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38353-F0A6-419A-F0B2-A5EAF8426D91}"/>
              </a:ext>
            </a:extLst>
          </p:cNvPr>
          <p:cNvSpPr>
            <a:spLocks noGrp="1"/>
          </p:cNvSpPr>
          <p:nvPr>
            <p:ph type="title"/>
          </p:nvPr>
        </p:nvSpPr>
        <p:spPr/>
        <p:txBody>
          <a:bodyPr>
            <a:normAutofit fontScale="90000"/>
          </a:bodyPr>
          <a:lstStyle/>
          <a:p>
            <a:pPr algn="ctr"/>
            <a:r>
              <a:rPr lang="en-US" dirty="0"/>
              <a:t>Possible Causes of Alcohol Use Disorder in Teens</a:t>
            </a:r>
          </a:p>
        </p:txBody>
      </p:sp>
      <p:sp>
        <p:nvSpPr>
          <p:cNvPr id="3" name="Content Placeholder 2">
            <a:extLst>
              <a:ext uri="{FF2B5EF4-FFF2-40B4-BE49-F238E27FC236}">
                <a16:creationId xmlns:a16="http://schemas.microsoft.com/office/drawing/2014/main" id="{7952990A-74A9-DFD3-2DB1-4A300CEF69A2}"/>
              </a:ext>
            </a:extLst>
          </p:cNvPr>
          <p:cNvSpPr>
            <a:spLocks noGrp="1"/>
          </p:cNvSpPr>
          <p:nvPr>
            <p:ph idx="1"/>
          </p:nvPr>
        </p:nvSpPr>
        <p:spPr/>
        <p:txBody>
          <a:bodyPr vert="horz" lIns="91440" tIns="45720" rIns="91440" bIns="45720" rtlCol="0" anchor="t">
            <a:noAutofit/>
          </a:bodyPr>
          <a:lstStyle/>
          <a:p>
            <a:r>
              <a:rPr lang="en-US" sz="2500" dirty="0">
                <a:cs typeface="Arial"/>
              </a:rPr>
              <a:t>Genetics factors: </a:t>
            </a:r>
            <a:endParaRPr lang="en-US" sz="2500" dirty="0"/>
          </a:p>
          <a:p>
            <a:pPr lvl="1"/>
            <a:r>
              <a:rPr lang="en-US" sz="2500" dirty="0">
                <a:solidFill>
                  <a:schemeClr val="tx1"/>
                </a:solidFill>
                <a:cs typeface="Arial"/>
              </a:rPr>
              <a:t>If a teen has a close family member with an alcohol problem, the teen may be predisposed to find alcohol pleasurable, despite bad effects.</a:t>
            </a:r>
          </a:p>
          <a:p>
            <a:r>
              <a:rPr lang="en-US" sz="2500" dirty="0">
                <a:solidFill>
                  <a:srgbClr val="404000"/>
                </a:solidFill>
                <a:cs typeface="Arial"/>
              </a:rPr>
              <a:t>Psychological factors: </a:t>
            </a:r>
            <a:endParaRPr lang="en-US" sz="2500" dirty="0">
              <a:cs typeface="Arial"/>
            </a:endParaRPr>
          </a:p>
          <a:p>
            <a:pPr lvl="1"/>
            <a:r>
              <a:rPr lang="en-US" sz="2500" dirty="0">
                <a:solidFill>
                  <a:schemeClr val="tx1"/>
                </a:solidFill>
                <a:cs typeface="Arial"/>
              </a:rPr>
              <a:t>Teens who have anxiety and depression, or who are impulsive and risk taking, may develop AUD.</a:t>
            </a:r>
          </a:p>
          <a:p>
            <a:r>
              <a:rPr lang="en-US" sz="2500" dirty="0">
                <a:cs typeface="Arial"/>
              </a:rPr>
              <a:t>Social factors:</a:t>
            </a:r>
          </a:p>
          <a:p>
            <a:pPr lvl="1"/>
            <a:r>
              <a:rPr lang="en-US" sz="2500" dirty="0">
                <a:solidFill>
                  <a:srgbClr val="404000"/>
                </a:solidFill>
                <a:cs typeface="Arial"/>
              </a:rPr>
              <a:t>Teens with friends who drink regularly or who are influenced by media or peers may develop AUD.</a:t>
            </a:r>
            <a:endParaRPr lang="en-US" sz="2500" dirty="0">
              <a:cs typeface="Arial"/>
            </a:endParaRPr>
          </a:p>
        </p:txBody>
      </p:sp>
    </p:spTree>
    <p:extLst>
      <p:ext uri="{BB962C8B-B14F-4D97-AF65-F5344CB8AC3E}">
        <p14:creationId xmlns:p14="http://schemas.microsoft.com/office/powerpoint/2010/main" val="28471015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A62DA-929C-C085-6E6F-5A6A6990823F}"/>
              </a:ext>
            </a:extLst>
          </p:cNvPr>
          <p:cNvSpPr>
            <a:spLocks noGrp="1"/>
          </p:cNvSpPr>
          <p:nvPr>
            <p:ph type="title"/>
          </p:nvPr>
        </p:nvSpPr>
        <p:spPr/>
        <p:txBody>
          <a:bodyPr>
            <a:normAutofit fontScale="90000"/>
          </a:bodyPr>
          <a:lstStyle/>
          <a:p>
            <a:pPr algn="ctr"/>
            <a:r>
              <a:rPr lang="en-US" dirty="0"/>
              <a:t>Signs You May Need Help for Alcohol Use Disorder</a:t>
            </a:r>
          </a:p>
        </p:txBody>
      </p:sp>
      <p:pic>
        <p:nvPicPr>
          <p:cNvPr id="5" name="Content Placeholder 4" descr="Withdrawal symptoms happen when you try to stop drinking. You have health problems caused by drinking. You have lied about your drinking. You have harmed yourself or others when drinking. You want to stop drinking but you don’t know how.">
            <a:extLst>
              <a:ext uri="{FF2B5EF4-FFF2-40B4-BE49-F238E27FC236}">
                <a16:creationId xmlns:a16="http://schemas.microsoft.com/office/drawing/2014/main" id="{50E4E828-EAAB-D55F-D943-113D050920C4}"/>
              </a:ext>
            </a:extLst>
          </p:cNvPr>
          <p:cNvPicPr>
            <a:picLocks noGrp="1" noChangeAspect="1"/>
          </p:cNvPicPr>
          <p:nvPr>
            <p:ph idx="1"/>
          </p:nvPr>
        </p:nvPicPr>
        <p:blipFill>
          <a:blip r:embed="rId3"/>
          <a:stretch>
            <a:fillRect/>
          </a:stretch>
        </p:blipFill>
        <p:spPr>
          <a:xfrm>
            <a:off x="2184725" y="1825625"/>
            <a:ext cx="4774550" cy="4351338"/>
          </a:xfrm>
        </p:spPr>
      </p:pic>
    </p:spTree>
    <p:extLst>
      <p:ext uri="{BB962C8B-B14F-4D97-AF65-F5344CB8AC3E}">
        <p14:creationId xmlns:p14="http://schemas.microsoft.com/office/powerpoint/2010/main" val="2102528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A43B3-6405-CFFF-1D61-212468E638F8}"/>
              </a:ext>
            </a:extLst>
          </p:cNvPr>
          <p:cNvSpPr>
            <a:spLocks noGrp="1"/>
          </p:cNvSpPr>
          <p:nvPr>
            <p:ph type="title"/>
          </p:nvPr>
        </p:nvSpPr>
        <p:spPr/>
        <p:txBody>
          <a:bodyPr/>
          <a:lstStyle/>
          <a:p>
            <a:pPr algn="ctr"/>
            <a:r>
              <a:rPr lang="en-US" dirty="0"/>
              <a:t>Getting Help for an Alcohol Use Disorder</a:t>
            </a:r>
          </a:p>
        </p:txBody>
      </p:sp>
      <p:sp>
        <p:nvSpPr>
          <p:cNvPr id="3" name="Content Placeholder 2">
            <a:extLst>
              <a:ext uri="{FF2B5EF4-FFF2-40B4-BE49-F238E27FC236}">
                <a16:creationId xmlns:a16="http://schemas.microsoft.com/office/drawing/2014/main" id="{0ACF2CAE-AD0B-F570-B23B-4C1316002B86}"/>
              </a:ext>
            </a:extLst>
          </p:cNvPr>
          <p:cNvSpPr>
            <a:spLocks noGrp="1"/>
          </p:cNvSpPr>
          <p:nvPr>
            <p:ph idx="1"/>
          </p:nvPr>
        </p:nvSpPr>
        <p:spPr/>
        <p:txBody>
          <a:bodyPr vert="horz" lIns="91440" tIns="45720" rIns="91440" bIns="45720" rtlCol="0" anchor="t">
            <a:normAutofit/>
          </a:bodyPr>
          <a:lstStyle/>
          <a:p>
            <a:r>
              <a:rPr lang="en-US" dirty="0">
                <a:cs typeface="Arial"/>
              </a:rPr>
              <a:t>Get help for an AUD when you or a friend begin to realize you lack energy and don’t want to do things you used to like.</a:t>
            </a:r>
          </a:p>
          <a:p>
            <a:r>
              <a:rPr lang="en-US" dirty="0">
                <a:cs typeface="Arial"/>
              </a:rPr>
              <a:t>Get help when you start having problems</a:t>
            </a:r>
          </a:p>
          <a:p>
            <a:pPr lvl="1"/>
            <a:r>
              <a:rPr lang="en-US" sz="2800" dirty="0">
                <a:solidFill>
                  <a:schemeClr val="tx1"/>
                </a:solidFill>
                <a:cs typeface="Arial"/>
              </a:rPr>
              <a:t>at school (not turning in assignments),</a:t>
            </a:r>
          </a:p>
          <a:p>
            <a:pPr lvl="1"/>
            <a:r>
              <a:rPr lang="en-US" sz="2800" dirty="0">
                <a:solidFill>
                  <a:schemeClr val="tx1"/>
                </a:solidFill>
                <a:cs typeface="Arial"/>
              </a:rPr>
              <a:t>at home (fighting with guardians or siblings),</a:t>
            </a:r>
          </a:p>
          <a:p>
            <a:pPr lvl="1"/>
            <a:r>
              <a:rPr lang="en-US" sz="2800" dirty="0">
                <a:solidFill>
                  <a:schemeClr val="tx1"/>
                </a:solidFill>
                <a:cs typeface="Arial"/>
              </a:rPr>
              <a:t>with other people (disagreements with friends), and</a:t>
            </a:r>
          </a:p>
          <a:p>
            <a:pPr lvl="1"/>
            <a:r>
              <a:rPr lang="en-US" sz="2800" dirty="0">
                <a:solidFill>
                  <a:schemeClr val="tx1"/>
                </a:solidFill>
                <a:cs typeface="Arial"/>
              </a:rPr>
              <a:t>with law enforcement (new or ongoing problems).</a:t>
            </a:r>
          </a:p>
        </p:txBody>
      </p:sp>
    </p:spTree>
    <p:extLst>
      <p:ext uri="{BB962C8B-B14F-4D97-AF65-F5344CB8AC3E}">
        <p14:creationId xmlns:p14="http://schemas.microsoft.com/office/powerpoint/2010/main" val="2054424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6DE66-3C71-3ED4-9FA0-E8C7E0CFAB2D}"/>
              </a:ext>
            </a:extLst>
          </p:cNvPr>
          <p:cNvSpPr>
            <a:spLocks noGrp="1"/>
          </p:cNvSpPr>
          <p:nvPr>
            <p:ph type="title"/>
          </p:nvPr>
        </p:nvSpPr>
        <p:spPr/>
        <p:txBody>
          <a:bodyPr vert="horz" lIns="91440" tIns="45720" rIns="91440" bIns="45720" rtlCol="0" anchor="ctr">
            <a:noAutofit/>
          </a:bodyPr>
          <a:lstStyle/>
          <a:p>
            <a:pPr algn="ctr"/>
            <a:r>
              <a:rPr lang="en-US" sz="3200" dirty="0"/>
              <a:t>Helping Friends or Family Who Have an Alcohol Use Disorder</a:t>
            </a:r>
          </a:p>
        </p:txBody>
      </p:sp>
      <p:sp>
        <p:nvSpPr>
          <p:cNvPr id="3" name="Content Placeholder 2">
            <a:extLst>
              <a:ext uri="{FF2B5EF4-FFF2-40B4-BE49-F238E27FC236}">
                <a16:creationId xmlns:a16="http://schemas.microsoft.com/office/drawing/2014/main" id="{DE0765A7-09C6-ADAE-CD83-0A5AD9BDDD51}"/>
              </a:ext>
            </a:extLst>
          </p:cNvPr>
          <p:cNvSpPr>
            <a:spLocks noGrp="1"/>
          </p:cNvSpPr>
          <p:nvPr>
            <p:ph idx="1"/>
          </p:nvPr>
        </p:nvSpPr>
        <p:spPr/>
        <p:txBody>
          <a:bodyPr vert="horz" lIns="91440" tIns="45720" rIns="91440" bIns="45720" rtlCol="0" anchor="t">
            <a:normAutofit/>
          </a:bodyPr>
          <a:lstStyle/>
          <a:p>
            <a:r>
              <a:rPr lang="en-US" dirty="0">
                <a:cs typeface="Arial"/>
              </a:rPr>
              <a:t>If your friend or family member has an alcohol use disorder, they need help.</a:t>
            </a:r>
          </a:p>
          <a:p>
            <a:r>
              <a:rPr lang="en-US" dirty="0">
                <a:cs typeface="Arial"/>
              </a:rPr>
              <a:t>It is important for you to talk with someone concerning your friend or family member.</a:t>
            </a:r>
          </a:p>
          <a:p>
            <a:r>
              <a:rPr lang="en-US" dirty="0">
                <a:cs typeface="Arial"/>
              </a:rPr>
              <a:t>Talk with the person who has the problem when they are sober. Use </a:t>
            </a:r>
            <a:r>
              <a:rPr lang="en-US" i="1" dirty="0">
                <a:cs typeface="Arial"/>
              </a:rPr>
              <a:t>I</a:t>
            </a:r>
            <a:r>
              <a:rPr lang="en-US" dirty="0">
                <a:cs typeface="Arial"/>
              </a:rPr>
              <a:t> messages.</a:t>
            </a:r>
          </a:p>
          <a:p>
            <a:r>
              <a:rPr lang="en-US" dirty="0">
                <a:cs typeface="Arial"/>
              </a:rPr>
              <a:t>Express your concern for them instead of accusing them of drinking too much or too often.</a:t>
            </a:r>
          </a:p>
        </p:txBody>
      </p:sp>
    </p:spTree>
    <p:extLst>
      <p:ext uri="{BB962C8B-B14F-4D97-AF65-F5344CB8AC3E}">
        <p14:creationId xmlns:p14="http://schemas.microsoft.com/office/powerpoint/2010/main" val="1018650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BB0C5A-3ABE-B345-2E44-87F05B7B321F}"/>
              </a:ext>
            </a:extLst>
          </p:cNvPr>
          <p:cNvSpPr>
            <a:spLocks noGrp="1"/>
          </p:cNvSpPr>
          <p:nvPr>
            <p:ph type="title"/>
          </p:nvPr>
        </p:nvSpPr>
        <p:spPr/>
        <p:txBody>
          <a:bodyPr/>
          <a:lstStyle/>
          <a:p>
            <a:pPr algn="ctr"/>
            <a:r>
              <a:rPr lang="en-US" dirty="0"/>
              <a:t>Alcohol Treatment Programs</a:t>
            </a:r>
          </a:p>
        </p:txBody>
      </p:sp>
      <p:sp>
        <p:nvSpPr>
          <p:cNvPr id="3" name="Content Placeholder 2">
            <a:extLst>
              <a:ext uri="{FF2B5EF4-FFF2-40B4-BE49-F238E27FC236}">
                <a16:creationId xmlns:a16="http://schemas.microsoft.com/office/drawing/2014/main" id="{8045F542-10C1-AF0F-B16C-3A85CBCBCAF2}"/>
              </a:ext>
            </a:extLst>
          </p:cNvPr>
          <p:cNvSpPr>
            <a:spLocks noGrp="1"/>
          </p:cNvSpPr>
          <p:nvPr>
            <p:ph idx="1"/>
          </p:nvPr>
        </p:nvSpPr>
        <p:spPr/>
        <p:txBody>
          <a:bodyPr vert="horz" lIns="91440" tIns="45720" rIns="91440" bIns="45720" rtlCol="0" anchor="t">
            <a:normAutofit/>
          </a:bodyPr>
          <a:lstStyle/>
          <a:p>
            <a:r>
              <a:rPr lang="en-US" dirty="0">
                <a:cs typeface="Arial"/>
              </a:rPr>
              <a:t>An</a:t>
            </a:r>
            <a:r>
              <a:rPr lang="en-US" b="1" dirty="0">
                <a:cs typeface="Arial"/>
              </a:rPr>
              <a:t> alcohol treatment program </a:t>
            </a:r>
            <a:r>
              <a:rPr lang="en-US" dirty="0">
                <a:cs typeface="Arial"/>
              </a:rPr>
              <a:t>is where people go to get professional help for an alcohol use disorder.</a:t>
            </a:r>
          </a:p>
          <a:p>
            <a:r>
              <a:rPr lang="en-US" dirty="0">
                <a:solidFill>
                  <a:schemeClr val="tx1"/>
                </a:solidFill>
                <a:cs typeface="Arial"/>
              </a:rPr>
              <a:t>Based on the severity of the AUD and the individual’s needs, multiple programs can help people stop drinking.</a:t>
            </a:r>
          </a:p>
        </p:txBody>
      </p:sp>
    </p:spTree>
    <p:extLst>
      <p:ext uri="{BB962C8B-B14F-4D97-AF65-F5344CB8AC3E}">
        <p14:creationId xmlns:p14="http://schemas.microsoft.com/office/powerpoint/2010/main" val="424977612"/>
      </p:ext>
    </p:extLst>
  </p:cSld>
  <p:clrMapOvr>
    <a:masterClrMapping/>
  </p:clrMapOvr>
</p:sld>
</file>

<file path=ppt/theme/theme1.xml><?xml version="1.0" encoding="utf-8"?>
<a:theme xmlns:a="http://schemas.openxmlformats.org/drawingml/2006/main" name="Office Theme">
  <a:themeElements>
    <a:clrScheme name="Custom 5">
      <a:dk1>
        <a:srgbClr val="3F403F"/>
      </a:dk1>
      <a:lt1>
        <a:srgbClr val="FFFFFF"/>
      </a:lt1>
      <a:dk2>
        <a:srgbClr val="404040"/>
      </a:dk2>
      <a:lt2>
        <a:srgbClr val="E7E6E6"/>
      </a:lt2>
      <a:accent1>
        <a:srgbClr val="B80D48"/>
      </a:accent1>
      <a:accent2>
        <a:srgbClr val="F29724"/>
      </a:accent2>
      <a:accent3>
        <a:srgbClr val="2B696C"/>
      </a:accent3>
      <a:accent4>
        <a:srgbClr val="404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0" id="{B84D7211-432D-1C48-95AA-C31DA750D53E}" vid="{D511F074-A21B-604F-9477-BFEFE8A223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TotalTime>
  <Words>663</Words>
  <Application>Microsoft Office PowerPoint</Application>
  <PresentationFormat>On-screen Show (4:3)</PresentationFormat>
  <Paragraphs>63</Paragraphs>
  <Slides>12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Arial Black</vt:lpstr>
      <vt:lpstr>Arial,Sans-Serif</vt:lpstr>
      <vt:lpstr>Calibri</vt:lpstr>
      <vt:lpstr>Office Theme</vt:lpstr>
      <vt:lpstr>Treating Alcohol Use Disorders</vt:lpstr>
      <vt:lpstr>Write About It</vt:lpstr>
      <vt:lpstr>Can you . . .  </vt:lpstr>
      <vt:lpstr>Alcohol Use Disorder</vt:lpstr>
      <vt:lpstr>Possible Causes of Alcohol Use Disorder in Teens</vt:lpstr>
      <vt:lpstr>Signs You May Need Help for Alcohol Use Disorder</vt:lpstr>
      <vt:lpstr>Getting Help for an Alcohol Use Disorder</vt:lpstr>
      <vt:lpstr>Helping Friends or Family Who Have an Alcohol Use Disorder</vt:lpstr>
      <vt:lpstr>Alcohol Treatment Programs</vt:lpstr>
      <vt:lpstr>Outpatient Treatment  for AUD</vt:lpstr>
      <vt:lpstr>Residential Treatment Centers for AUD</vt:lpstr>
      <vt:lpstr>Skill-Building Challenge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Alcohol</dc:title>
  <dc:creator>Human Kinetics</dc:creator>
  <cp:lastModifiedBy>Derek Campbell</cp:lastModifiedBy>
  <cp:revision>7025</cp:revision>
  <dcterms:created xsi:type="dcterms:W3CDTF">2020-04-29T19:38:00Z</dcterms:created>
  <dcterms:modified xsi:type="dcterms:W3CDTF">2022-12-05T15:39:44Z</dcterms:modified>
</cp:coreProperties>
</file>