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5"/>
  </p:notesMasterIdLst>
  <p:sldIdLst>
    <p:sldId id="427" r:id="rId2"/>
    <p:sldId id="337" r:id="rId3"/>
    <p:sldId id="334" r:id="rId4"/>
    <p:sldId id="422" r:id="rId5"/>
    <p:sldId id="471" r:id="rId6"/>
    <p:sldId id="472" r:id="rId7"/>
    <p:sldId id="473" r:id="rId8"/>
    <p:sldId id="474" r:id="rId9"/>
    <p:sldId id="478" r:id="rId10"/>
    <p:sldId id="475" r:id="rId11"/>
    <p:sldId id="476" r:id="rId12"/>
    <p:sldId id="477" r:id="rId13"/>
    <p:sldId id="449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jamin Sibley" initials="BAS" lastIdx="3" clrIdx="0">
    <p:extLst>
      <p:ext uri="{19B8F6BF-5375-455C-9EA6-DF929625EA0E}">
        <p15:presenceInfo xmlns:p15="http://schemas.microsoft.com/office/powerpoint/2012/main" userId="Benjamin Sibley" providerId="None"/>
      </p:ext>
    </p:extLst>
  </p:cmAuthor>
  <p:cmAuthor id="2" name="Melissa Feld" initials="MF" lastIdx="3" clrIdx="1">
    <p:extLst>
      <p:ext uri="{19B8F6BF-5375-455C-9EA6-DF929625EA0E}">
        <p15:presenceInfo xmlns:p15="http://schemas.microsoft.com/office/powerpoint/2012/main" userId="S::MELISSAF@hkusa.com::0f29222b-6214-49c0-8417-0f9c07eec459" providerId="AD"/>
      </p:ext>
    </p:extLst>
  </p:cmAuthor>
  <p:cmAuthor id="3" name="Darla Castelli" initials="DC" lastIdx="1" clrIdx="2">
    <p:extLst>
      <p:ext uri="{19B8F6BF-5375-455C-9EA6-DF929625EA0E}">
        <p15:presenceInfo xmlns:p15="http://schemas.microsoft.com/office/powerpoint/2012/main" userId="7UrpDUNxLb3wz+BQ0wOX2q7Wu6WjqQkaVb27W5YmfaU=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0F9E2B-FDCF-DD4C-50FF-03D9D3A74549}" v="107" dt="2022-06-11T19:42:30.169"/>
    <p1510:client id="{04B6EE96-B195-4823-2D63-315C982ED8B7}" v="858" dt="2022-06-03T21:06:15.601"/>
    <p1510:client id="{069374D2-0824-1892-B398-13FF1AA2E7DB}" v="2417" dt="2022-06-10T19:41:57.704"/>
    <p1510:client id="{0982CFA4-291B-B051-48FF-3719AE8B1DD7}" v="3" dt="2022-06-14T13:56:25.477"/>
    <p1510:client id="{0AE9ED06-1563-FA81-A6E0-ED64D80B4F13}" v="950" dt="2022-06-14T17:43:13.592"/>
    <p1510:client id="{0E975F3D-D17C-9C09-AC40-E3073B3C6A2F}" v="1345" dt="2022-06-01T22:59:36.040"/>
    <p1510:client id="{14CD8D72-2C0E-B6EA-9F84-93C4F70EFE95}" v="308" dt="2022-05-24T21:33:20.661"/>
    <p1510:client id="{14D506F5-1628-FB7F-8AF0-71563959A9CE}" v="1425" dt="2022-06-14T14:49:34.781"/>
    <p1510:client id="{1664D6C9-0630-8611-A021-CA0EC941D1DE}" v="409" dt="2022-06-05T12:39:47.327"/>
    <p1510:client id="{17AF61C8-4B49-E53B-CF06-5175B65E2D1E}" v="1235" dt="2022-06-16T14:19:53.124"/>
    <p1510:client id="{1996537B-60FB-E22E-31B8-B601792592A3}" v="917" dt="2022-05-24T19:16:09.094"/>
    <p1510:client id="{1CB15461-3281-2FC1-906F-7A0798DFFA0E}" v="6" dt="2022-05-24T21:13:25.061"/>
    <p1510:client id="{1F0622F9-6923-A7B9-1E1C-961E0CC0D98B}" v="13" dt="2022-06-01T20:02:33.377"/>
    <p1510:client id="{1F84C1F1-5C37-1DFE-AE3C-EF2770F37002}" v="686" dt="2022-06-15T15:51:37.291"/>
    <p1510:client id="{20A4CD02-EB88-7A24-E5E8-AE527A282612}" v="115" dt="2022-06-12T21:18:15.827"/>
    <p1510:client id="{224EF453-7F40-08CA-897D-8637D446956E}" v="438" dt="2022-06-11T20:02:43.741"/>
    <p1510:client id="{2272C600-89A4-66E4-5BFD-E589E861DB3D}" v="266" dt="2022-05-25T14:37:38.660"/>
    <p1510:client id="{26941114-D38A-1227-B2B6-3BB478BE53DB}" v="1596" dt="2022-06-06T15:32:16.869"/>
    <p1510:client id="{2B82B3E6-ECBE-FE38-0F4E-95C01880CAD0}" v="1433" dt="2022-06-12T21:11:50.370"/>
    <p1510:client id="{2C014A0F-A6D2-4EF3-2C8F-AF0CA36E43A4}" v="1463" dt="2022-06-08T02:46:14.301"/>
    <p1510:client id="{2C02AB52-250F-807D-96EF-C225054F5B94}" v="1085" dt="2022-06-14T01:47:51.294"/>
    <p1510:client id="{2D03B026-49C4-3631-DFF8-2B8B9771F340}" v="1586" dt="2022-06-02T21:03:50.071"/>
    <p1510:client id="{2E9E69DA-D48B-77D8-F6A2-159C58390E08}" v="1261" dt="2022-06-12T15:35:15.009"/>
    <p1510:client id="{31A1B2DD-789A-4961-C53E-F99001ED6397}" v="1197" dt="2022-06-04T23:14:19.831"/>
    <p1510:client id="{3DB22E58-4774-91C4-5259-F25492FA8F76}" v="607" dt="2022-06-07T19:50:55.917"/>
    <p1510:client id="{413F1D55-41DC-9EBC-9069-1AE4E4F8F348}" v="412" dt="2022-06-14T20:57:51.970"/>
    <p1510:client id="{480BD34F-3108-8211-D85E-5B3FC0561883}" v="27" dt="2022-06-12T21:13:29.557"/>
    <p1510:client id="{4895E784-049E-6E1A-691B-981009B2B52A}" v="15" dt="2022-05-27T19:37:41.867"/>
    <p1510:client id="{49E0CD5E-5C57-5C4E-1C04-CAE5B489C538}" v="166" dt="2022-05-22T20:55:00.731"/>
    <p1510:client id="{4DAE184F-1DAC-18D0-0D2C-8AFE38C29856}" v="1987" dt="2022-06-10T04:45:36.752"/>
    <p1510:client id="{4E0F79D6-C3B4-418D-03A4-C4F858A67294}" v="626" dt="2022-06-08T21:10:54.028"/>
    <p1510:client id="{561B6E78-3B36-FB72-E91D-FFC90CBA863C}" v="314" dt="2022-06-04T18:58:31.282"/>
    <p1510:client id="{587EBA0A-19C0-CF3A-5B74-93DBE206831B}" v="1" dt="2022-05-20T20:17:15.799"/>
    <p1510:client id="{5BAE47F4-DE35-BAFD-7091-E8786169DD9A}" v="143" dt="2022-06-14T21:03:53.404"/>
    <p1510:client id="{5CD9C1E4-D166-5D0B-91A2-CE47BC677AF0}" v="158" dt="2022-06-10T23:17:16.979"/>
    <p1510:client id="{63571A3C-0DE9-5037-C07E-BC098AC19328}" v="155" dt="2022-06-12T15:41:58.959"/>
    <p1510:client id="{639DE897-18E3-51E3-490C-AE62CAE20C1C}" v="2296" dt="2022-06-06T21:55:10.312"/>
    <p1510:client id="{64E14184-308F-D640-CF7C-782AF05F44C0}" v="158" dt="2022-06-10T19:48:26.194"/>
    <p1510:client id="{68D1C7C8-4215-6E7F-0C33-F6F27A1FC7AD}" v="1437" dt="2022-06-09T22:17:13.085"/>
    <p1510:client id="{6A79C26E-26EB-3A57-F2CD-7269CD96249E}" v="950" dt="2022-05-25T05:07:01.219"/>
    <p1510:client id="{6A98A3C2-0A2E-F040-C04F-BDB40BD5E3BD}" v="797" dt="2022-05-24T15:41:46.546"/>
    <p1510:client id="{6AC26BFB-C726-D6E8-A3F9-0478CD5DE10D}" v="1023" dt="2022-06-05T18:50:13.919"/>
    <p1510:client id="{6D2E7026-7102-64D7-8F04-6147227DE5BB}" v="1330" dt="2022-06-10T23:10:09"/>
    <p1510:client id="{6D9964F0-A4A9-EAD3-1137-6C5F4F1CF757}" v="1920" dt="2022-06-15T14:41:01.585"/>
    <p1510:client id="{72F4EDCF-CBD6-53B8-28BC-BEAB3F6CF589}" v="923" dt="2022-06-03T21:45:34.441"/>
    <p1510:client id="{780BC665-C45A-E6EE-FAEA-57033778F0D2}" v="1" dt="2022-05-20T20:15:08.787"/>
    <p1510:client id="{7AE24B73-052C-C9D5-026F-16EE1BAF0995}" v="1553" dt="2022-06-07T05:23:07.895"/>
    <p1510:client id="{7E686512-CA86-5AB9-DBDD-67F0909FFCC4}" v="828" dt="2022-05-23T20:44:21.167"/>
    <p1510:client id="{880E599A-DAEA-DECC-D6A0-409F1DA32E63}" v="16" dt="2022-06-08T21:12:55.932"/>
    <p1510:client id="{8BFF7998-973C-1DC0-4A13-EA5BCE5C1F64}" v="655" dt="2022-06-13T15:19:50.119"/>
    <p1510:client id="{907EF992-BEC6-DB62-995A-4783911D4510}" v="1224" dt="2022-05-25T15:40:41.259"/>
    <p1510:client id="{99D2FD0F-444C-D9C1-2A41-4D770CB3F938}" v="1519" dt="2022-06-12T19:06:34.232"/>
    <p1510:client id="{9BEDC2F0-E7D5-6BEB-4C7D-670F6D58B931}" v="1394" dt="2022-06-11T19:37:48.372"/>
    <p1510:client id="{9C223B70-E35A-5C71-963C-F1192BF78C25}" v="1354" dt="2022-06-07T15:45:19.637"/>
    <p1510:client id="{9FB27BAA-8F56-C344-3E95-5FE6011FD119}" v="859" dt="2022-06-14T15:31:53.875"/>
    <p1510:client id="{A5538EB9-E6EA-E6B3-F821-35AAA3B18D41}" v="1207" dt="2022-06-13T16:00:19.314"/>
    <p1510:client id="{A9193841-C052-6EE8-602D-4303276CDEF3}" v="203" dt="2022-06-05T18:56:20.476"/>
    <p1510:client id="{AD5E087A-00E7-9DC9-427D-3E0BE2870EC0}" v="383" dt="2022-06-01T20:15:38.143"/>
    <p1510:client id="{B45F3E93-1707-8C24-EBFF-0BCAEC670798}" v="1277" dt="2022-06-08T04:08:18.358"/>
    <p1510:client id="{B475F694-7221-5B53-0103-518055A73BB5}" v="805" dt="2022-05-27T19:31:52.442"/>
    <p1510:client id="{B4EC7EE8-7A71-0FF2-32F8-F22D9B26320F}" v="228" dt="2022-06-13T16:12:50.755"/>
    <p1510:client id="{B6509ADE-21E2-636F-F4CD-7BEC1F806111}" v="850" dt="2022-06-11T23:00:46.500"/>
    <p1510:client id="{B7E12A5C-C342-3B56-A8D4-9E75CBCF67C7}" v="1766" dt="2022-06-08T15:57:03.526"/>
    <p1510:client id="{B980DDB4-52B3-8585-C57F-3D58B6D45939}" v="281" dt="2022-05-22T21:33:39.491"/>
    <p1510:client id="{BA87F162-916C-9416-2988-A519C3187869}" v="402" dt="2022-05-20T21:37:53.952"/>
    <p1510:client id="{BAB137C5-74A4-FA12-DB0E-8B33A1A8A50A}" v="1781" dt="2022-06-16T15:44:54.301"/>
    <p1510:client id="{BC203AD4-FA46-1915-D8AF-542A7EA5F6CA}" v="466" dt="2022-06-09T22:33:12.872"/>
    <p1510:client id="{BDFEB156-CF34-4DB6-1E13-3FDC6E1C8FEC}" v="41" dt="2022-06-13T16:15:10.808"/>
    <p1510:client id="{C1B36582-FC03-7058-4FE4-B69F32D7DDB3}" v="570" dt="2022-06-02T19:16:49.625"/>
    <p1510:client id="{C9A933A4-CBC3-0A0D-74CB-9F5A9CCC6017}" v="732" dt="2022-06-08T19:54:19.960"/>
    <p1510:client id="{CA96A71A-69CB-6336-0686-3BE60A05B6A5}" v="223" dt="2022-05-23T15:37:51.610"/>
    <p1510:client id="{CF9B4F08-BBFC-6724-3944-C13805DC6AA4}" v="548" dt="2022-06-15T15:21:46.086"/>
    <p1510:client id="{D2FE3DF2-0C7A-03D1-5174-961B00B9C3EE}" v="1" dt="2022-05-27T18:43:37.812"/>
    <p1510:client id="{D586C812-8584-D28B-FCAA-3A8F8585EB51}" v="314" dt="2022-06-06T22:09:09.306"/>
    <p1510:client id="{D6D5CB01-8F91-FFD0-05DD-6A4E125F1F85}" v="52" dt="2022-05-25T14:40:37.359"/>
    <p1510:client id="{E2049F35-D263-689D-73F5-6E217EB7E4F8}" v="145" dt="2022-06-14T15:37:59.262"/>
    <p1510:client id="{E9AE6D47-FBD0-386D-2C89-0DCD16277DF2}" v="571" dt="2022-05-25T20:33:11.631"/>
    <p1510:client id="{EA905EBC-7DC7-DC76-8F28-2916DBF1D2AC}" v="360" dt="2022-06-10T18:26:16.537"/>
    <p1510:client id="{ECEE90A0-661B-EA00-6F10-688E8DA144E2}" v="1162" dt="2022-06-08T20:47:04.446"/>
    <p1510:client id="{ED9D3A3D-4B99-BCC7-4FAE-79E23EF2E357}" v="1426" dt="2022-05-26T21:55:26.319"/>
    <p1510:client id="{F7C6197C-501E-E347-0A5B-823DB1A80164}" v="695" dt="2022-06-08T14:56:47.663"/>
    <p1510:client id="{F96B0E1A-6AAD-4BB5-7E14-A07CCC7808F6}" v="392" dt="2022-06-04T04:03:04.540"/>
    <p1510:client id="{F9E0639C-8897-8B8D-5AB2-75B95D26B844}" v="149" dt="2022-06-07T19:58:57.532"/>
    <p1510:client id="{FC1D3D45-D752-591A-FA05-90BF5ACA42EF}" v="1451" dt="2022-06-14T23:15:12.375"/>
    <p1510:client id="{FE29B752-1DDA-458D-5593-3A6059D467CD}" v="1392" dt="2022-06-04T03:11:23.984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3" autoAdjust="0"/>
    <p:restoredTop sz="86385" autoAdjust="0"/>
  </p:normalViewPr>
  <p:slideViewPr>
    <p:cSldViewPr snapToGrid="0">
      <p:cViewPr varScale="1">
        <p:scale>
          <a:sx n="98" d="100"/>
          <a:sy n="98" d="100"/>
        </p:scale>
        <p:origin x="888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barrya10@yahoo.com" userId="S::urn:spo:guest#jbarrya10@yahoo.com::" providerId="AD" clId="Web-{BAB137C5-74A4-FA12-DB0E-8B33A1A8A50A}"/>
    <pc:docChg chg="delSld modSld">
      <pc:chgData name="jbarrya10@yahoo.com" userId="S::urn:spo:guest#jbarrya10@yahoo.com::" providerId="AD" clId="Web-{BAB137C5-74A4-FA12-DB0E-8B33A1A8A50A}" dt="2022-06-16T15:44:54.301" v="1779" actId="20577"/>
      <pc:docMkLst>
        <pc:docMk/>
      </pc:docMkLst>
      <pc:sldChg chg="modSp">
        <pc:chgData name="jbarrya10@yahoo.com" userId="S::urn:spo:guest#jbarrya10@yahoo.com::" providerId="AD" clId="Web-{BAB137C5-74A4-FA12-DB0E-8B33A1A8A50A}" dt="2022-06-16T14:29:04.504" v="239" actId="20577"/>
        <pc:sldMkLst>
          <pc:docMk/>
          <pc:sldMk cId="168072434" sldId="334"/>
        </pc:sldMkLst>
        <pc:spChg chg="mod">
          <ac:chgData name="jbarrya10@yahoo.com" userId="S::urn:spo:guest#jbarrya10@yahoo.com::" providerId="AD" clId="Web-{BAB137C5-74A4-FA12-DB0E-8B33A1A8A50A}" dt="2022-06-16T14:29:04.504" v="239" actId="20577"/>
          <ac:spMkLst>
            <pc:docMk/>
            <pc:sldMk cId="168072434" sldId="334"/>
            <ac:spMk id="3" creationId="{0146B1E4-F71B-9966-0D75-82BEDFFB6556}"/>
          </ac:spMkLst>
        </pc:spChg>
      </pc:sldChg>
      <pc:sldChg chg="modSp">
        <pc:chgData name="jbarrya10@yahoo.com" userId="S::urn:spo:guest#jbarrya10@yahoo.com::" providerId="AD" clId="Web-{BAB137C5-74A4-FA12-DB0E-8B33A1A8A50A}" dt="2022-06-16T14:24:23.048" v="49" actId="20577"/>
        <pc:sldMkLst>
          <pc:docMk/>
          <pc:sldMk cId="3426044915" sldId="337"/>
        </pc:sldMkLst>
        <pc:spChg chg="mod">
          <ac:chgData name="jbarrya10@yahoo.com" userId="S::urn:spo:guest#jbarrya10@yahoo.com::" providerId="AD" clId="Web-{BAB137C5-74A4-FA12-DB0E-8B33A1A8A50A}" dt="2022-06-16T14:24:23.048" v="49" actId="20577"/>
          <ac:spMkLst>
            <pc:docMk/>
            <pc:sldMk cId="3426044915" sldId="337"/>
            <ac:spMk id="3" creationId="{CF960B38-CE66-89E9-091C-BB3EF290D0B9}"/>
          </ac:spMkLst>
        </pc:spChg>
      </pc:sldChg>
      <pc:sldChg chg="modSp">
        <pc:chgData name="jbarrya10@yahoo.com" userId="S::urn:spo:guest#jbarrya10@yahoo.com::" providerId="AD" clId="Web-{BAB137C5-74A4-FA12-DB0E-8B33A1A8A50A}" dt="2022-06-16T14:57:08.766" v="371" actId="20577"/>
        <pc:sldMkLst>
          <pc:docMk/>
          <pc:sldMk cId="3396428876" sldId="422"/>
        </pc:sldMkLst>
        <pc:spChg chg="mod">
          <ac:chgData name="jbarrya10@yahoo.com" userId="S::urn:spo:guest#jbarrya10@yahoo.com::" providerId="AD" clId="Web-{BAB137C5-74A4-FA12-DB0E-8B33A1A8A50A}" dt="2022-06-16T14:30:42.635" v="248" actId="20577"/>
          <ac:spMkLst>
            <pc:docMk/>
            <pc:sldMk cId="3396428876" sldId="422"/>
            <ac:spMk id="2" creationId="{6FC765DF-384F-1128-72A0-CE3FA3B9F3A5}"/>
          </ac:spMkLst>
        </pc:spChg>
        <pc:spChg chg="mod">
          <ac:chgData name="jbarrya10@yahoo.com" userId="S::urn:spo:guest#jbarrya10@yahoo.com::" providerId="AD" clId="Web-{BAB137C5-74A4-FA12-DB0E-8B33A1A8A50A}" dt="2022-06-16T14:57:08.766" v="371" actId="20577"/>
          <ac:spMkLst>
            <pc:docMk/>
            <pc:sldMk cId="3396428876" sldId="422"/>
            <ac:spMk id="3" creationId="{ECAF5348-20B4-742B-5C59-91A25F1BF44B}"/>
          </ac:spMkLst>
        </pc:spChg>
      </pc:sldChg>
      <pc:sldChg chg="modSp">
        <pc:chgData name="jbarrya10@yahoo.com" userId="S::urn:spo:guest#jbarrya10@yahoo.com::" providerId="AD" clId="Web-{BAB137C5-74A4-FA12-DB0E-8B33A1A8A50A}" dt="2022-06-16T14:23:16.403" v="7" actId="20577"/>
        <pc:sldMkLst>
          <pc:docMk/>
          <pc:sldMk cId="2472024604" sldId="427"/>
        </pc:sldMkLst>
        <pc:spChg chg="mod">
          <ac:chgData name="jbarrya10@yahoo.com" userId="S::urn:spo:guest#jbarrya10@yahoo.com::" providerId="AD" clId="Web-{BAB137C5-74A4-FA12-DB0E-8B33A1A8A50A}" dt="2022-06-16T14:23:12.028" v="6" actId="20577"/>
          <ac:spMkLst>
            <pc:docMk/>
            <pc:sldMk cId="2472024604" sldId="427"/>
            <ac:spMk id="2" creationId="{7FD547FC-7781-C32B-0A5A-977B091E9ED0}"/>
          </ac:spMkLst>
        </pc:spChg>
        <pc:spChg chg="mod">
          <ac:chgData name="jbarrya10@yahoo.com" userId="S::urn:spo:guest#jbarrya10@yahoo.com::" providerId="AD" clId="Web-{BAB137C5-74A4-FA12-DB0E-8B33A1A8A50A}" dt="2022-06-16T14:23:16.403" v="7" actId="20577"/>
          <ac:spMkLst>
            <pc:docMk/>
            <pc:sldMk cId="2472024604" sldId="427"/>
            <ac:spMk id="3" creationId="{9098E11F-DE22-6B22-CD68-8F62A4333D22}"/>
          </ac:spMkLst>
        </pc:spChg>
      </pc:sldChg>
      <pc:sldChg chg="modSp">
        <pc:chgData name="jbarrya10@yahoo.com" userId="S::urn:spo:guest#jbarrya10@yahoo.com::" providerId="AD" clId="Web-{BAB137C5-74A4-FA12-DB0E-8B33A1A8A50A}" dt="2022-06-16T15:44:54.301" v="1779" actId="20577"/>
        <pc:sldMkLst>
          <pc:docMk/>
          <pc:sldMk cId="1919546778" sldId="449"/>
        </pc:sldMkLst>
        <pc:spChg chg="mod">
          <ac:chgData name="jbarrya10@yahoo.com" userId="S::urn:spo:guest#jbarrya10@yahoo.com::" providerId="AD" clId="Web-{BAB137C5-74A4-FA12-DB0E-8B33A1A8A50A}" dt="2022-06-16T15:44:54.301" v="1779" actId="20577"/>
          <ac:spMkLst>
            <pc:docMk/>
            <pc:sldMk cId="1919546778" sldId="449"/>
            <ac:spMk id="3" creationId="{B1D98006-55C1-7F11-D491-6113D420FA14}"/>
          </ac:spMkLst>
        </pc:spChg>
      </pc:sldChg>
      <pc:sldChg chg="modSp">
        <pc:chgData name="jbarrya10@yahoo.com" userId="S::urn:spo:guest#jbarrya10@yahoo.com::" providerId="AD" clId="Web-{BAB137C5-74A4-FA12-DB0E-8B33A1A8A50A}" dt="2022-06-16T15:21:22.628" v="1113" actId="20577"/>
        <pc:sldMkLst>
          <pc:docMk/>
          <pc:sldMk cId="3883434291" sldId="455"/>
        </pc:sldMkLst>
        <pc:spChg chg="mod">
          <ac:chgData name="jbarrya10@yahoo.com" userId="S::urn:spo:guest#jbarrya10@yahoo.com::" providerId="AD" clId="Web-{BAB137C5-74A4-FA12-DB0E-8B33A1A8A50A}" dt="2022-06-16T15:20:34.454" v="1073" actId="20577"/>
          <ac:spMkLst>
            <pc:docMk/>
            <pc:sldMk cId="3883434291" sldId="455"/>
            <ac:spMk id="2" creationId="{5CDA5856-ED43-DE60-B4AF-97B13B1F5A7E}"/>
          </ac:spMkLst>
        </pc:spChg>
        <pc:spChg chg="mod">
          <ac:chgData name="jbarrya10@yahoo.com" userId="S::urn:spo:guest#jbarrya10@yahoo.com::" providerId="AD" clId="Web-{BAB137C5-74A4-FA12-DB0E-8B33A1A8A50A}" dt="2022-06-16T15:21:22.628" v="1113" actId="20577"/>
          <ac:spMkLst>
            <pc:docMk/>
            <pc:sldMk cId="3883434291" sldId="455"/>
            <ac:spMk id="3" creationId="{665D67AD-1CC0-39F7-A93E-E900526D3D29}"/>
          </ac:spMkLst>
        </pc:spChg>
      </pc:sldChg>
      <pc:sldChg chg="del">
        <pc:chgData name="jbarrya10@yahoo.com" userId="S::urn:spo:guest#jbarrya10@yahoo.com::" providerId="AD" clId="Web-{BAB137C5-74A4-FA12-DB0E-8B33A1A8A50A}" dt="2022-06-16T14:58:06.924" v="372"/>
        <pc:sldMkLst>
          <pc:docMk/>
          <pc:sldMk cId="3926107667" sldId="460"/>
        </pc:sldMkLst>
      </pc:sldChg>
      <pc:sldChg chg="modSp">
        <pc:chgData name="jbarrya10@yahoo.com" userId="S::urn:spo:guest#jbarrya10@yahoo.com::" providerId="AD" clId="Web-{BAB137C5-74A4-FA12-DB0E-8B33A1A8A50A}" dt="2022-06-16T15:03:06.825" v="540" actId="20577"/>
        <pc:sldMkLst>
          <pc:docMk/>
          <pc:sldMk cId="2847101543" sldId="471"/>
        </pc:sldMkLst>
        <pc:spChg chg="mod">
          <ac:chgData name="jbarrya10@yahoo.com" userId="S::urn:spo:guest#jbarrya10@yahoo.com::" providerId="AD" clId="Web-{BAB137C5-74A4-FA12-DB0E-8B33A1A8A50A}" dt="2022-06-16T14:59:00.270" v="376" actId="20577"/>
          <ac:spMkLst>
            <pc:docMk/>
            <pc:sldMk cId="2847101543" sldId="471"/>
            <ac:spMk id="2" creationId="{CDA38353-F0A6-419A-F0B2-A5EAF8426D91}"/>
          </ac:spMkLst>
        </pc:spChg>
        <pc:spChg chg="mod">
          <ac:chgData name="jbarrya10@yahoo.com" userId="S::urn:spo:guest#jbarrya10@yahoo.com::" providerId="AD" clId="Web-{BAB137C5-74A4-FA12-DB0E-8B33A1A8A50A}" dt="2022-06-16T15:03:06.825" v="540" actId="20577"/>
          <ac:spMkLst>
            <pc:docMk/>
            <pc:sldMk cId="2847101543" sldId="471"/>
            <ac:spMk id="3" creationId="{7952990A-74A9-DFD3-2DB1-4A300CEF69A2}"/>
          </ac:spMkLst>
        </pc:spChg>
      </pc:sldChg>
      <pc:sldChg chg="modSp">
        <pc:chgData name="jbarrya10@yahoo.com" userId="S::urn:spo:guest#jbarrya10@yahoo.com::" providerId="AD" clId="Web-{BAB137C5-74A4-FA12-DB0E-8B33A1A8A50A}" dt="2022-06-16T15:05:26.783" v="643" actId="20577"/>
        <pc:sldMkLst>
          <pc:docMk/>
          <pc:sldMk cId="2102528596" sldId="472"/>
        </pc:sldMkLst>
        <pc:spChg chg="mod">
          <ac:chgData name="jbarrya10@yahoo.com" userId="S::urn:spo:guest#jbarrya10@yahoo.com::" providerId="AD" clId="Web-{BAB137C5-74A4-FA12-DB0E-8B33A1A8A50A}" dt="2022-06-16T15:03:58.217" v="542" actId="20577"/>
          <ac:spMkLst>
            <pc:docMk/>
            <pc:sldMk cId="2102528596" sldId="472"/>
            <ac:spMk id="2" creationId="{851A62DA-929C-C085-6E6F-5A6A6990823F}"/>
          </ac:spMkLst>
        </pc:spChg>
        <pc:spChg chg="mod">
          <ac:chgData name="jbarrya10@yahoo.com" userId="S::urn:spo:guest#jbarrya10@yahoo.com::" providerId="AD" clId="Web-{BAB137C5-74A4-FA12-DB0E-8B33A1A8A50A}" dt="2022-06-16T15:05:26.783" v="643" actId="20577"/>
          <ac:spMkLst>
            <pc:docMk/>
            <pc:sldMk cId="2102528596" sldId="472"/>
            <ac:spMk id="3" creationId="{ECBBB6DB-7239-27F4-BC81-76B2B368B41D}"/>
          </ac:spMkLst>
        </pc:spChg>
      </pc:sldChg>
      <pc:sldChg chg="modSp">
        <pc:chgData name="jbarrya10@yahoo.com" userId="S::urn:spo:guest#jbarrya10@yahoo.com::" providerId="AD" clId="Web-{BAB137C5-74A4-FA12-DB0E-8B33A1A8A50A}" dt="2022-06-16T15:12:24.719" v="862" actId="20577"/>
        <pc:sldMkLst>
          <pc:docMk/>
          <pc:sldMk cId="1018650855" sldId="473"/>
        </pc:sldMkLst>
        <pc:spChg chg="mod">
          <ac:chgData name="jbarrya10@yahoo.com" userId="S::urn:spo:guest#jbarrya10@yahoo.com::" providerId="AD" clId="Web-{BAB137C5-74A4-FA12-DB0E-8B33A1A8A50A}" dt="2022-06-16T15:06:03.862" v="654" actId="20577"/>
          <ac:spMkLst>
            <pc:docMk/>
            <pc:sldMk cId="1018650855" sldId="473"/>
            <ac:spMk id="2" creationId="{1EB6DE66-3C71-3ED4-9FA0-E8C7E0CFAB2D}"/>
          </ac:spMkLst>
        </pc:spChg>
        <pc:spChg chg="mod">
          <ac:chgData name="jbarrya10@yahoo.com" userId="S::urn:spo:guest#jbarrya10@yahoo.com::" providerId="AD" clId="Web-{BAB137C5-74A4-FA12-DB0E-8B33A1A8A50A}" dt="2022-06-16T15:12:24.719" v="862" actId="20577"/>
          <ac:spMkLst>
            <pc:docMk/>
            <pc:sldMk cId="1018650855" sldId="473"/>
            <ac:spMk id="3" creationId="{DE0765A7-09C6-ADAE-CD83-0A5AD9BDDD51}"/>
          </ac:spMkLst>
        </pc:spChg>
      </pc:sldChg>
      <pc:sldChg chg="modSp">
        <pc:chgData name="jbarrya10@yahoo.com" userId="S::urn:spo:guest#jbarrya10@yahoo.com::" providerId="AD" clId="Web-{BAB137C5-74A4-FA12-DB0E-8B33A1A8A50A}" dt="2022-06-16T15:19:34.499" v="1063" actId="20577"/>
        <pc:sldMkLst>
          <pc:docMk/>
          <pc:sldMk cId="424977612" sldId="474"/>
        </pc:sldMkLst>
        <pc:spChg chg="mod">
          <ac:chgData name="jbarrya10@yahoo.com" userId="S::urn:spo:guest#jbarrya10@yahoo.com::" providerId="AD" clId="Web-{BAB137C5-74A4-FA12-DB0E-8B33A1A8A50A}" dt="2022-06-16T15:13:15.252" v="878" actId="20577"/>
          <ac:spMkLst>
            <pc:docMk/>
            <pc:sldMk cId="424977612" sldId="474"/>
            <ac:spMk id="2" creationId="{C4BB0C5A-3ABE-B345-2E44-87F05B7B321F}"/>
          </ac:spMkLst>
        </pc:spChg>
        <pc:spChg chg="mod">
          <ac:chgData name="jbarrya10@yahoo.com" userId="S::urn:spo:guest#jbarrya10@yahoo.com::" providerId="AD" clId="Web-{BAB137C5-74A4-FA12-DB0E-8B33A1A8A50A}" dt="2022-06-16T15:19:34.499" v="1063" actId="20577"/>
          <ac:spMkLst>
            <pc:docMk/>
            <pc:sldMk cId="424977612" sldId="474"/>
            <ac:spMk id="3" creationId="{8045F542-10C1-AF0F-B16C-3A85CBCBCAF2}"/>
          </ac:spMkLst>
        </pc:spChg>
      </pc:sldChg>
      <pc:sldChg chg="modSp">
        <pc:chgData name="jbarrya10@yahoo.com" userId="S::urn:spo:guest#jbarrya10@yahoo.com::" providerId="AD" clId="Web-{BAB137C5-74A4-FA12-DB0E-8B33A1A8A50A}" dt="2022-06-16T15:29:27.394" v="1378" actId="20577"/>
        <pc:sldMkLst>
          <pc:docMk/>
          <pc:sldMk cId="2560042921" sldId="475"/>
        </pc:sldMkLst>
        <pc:spChg chg="mod">
          <ac:chgData name="jbarrya10@yahoo.com" userId="S::urn:spo:guest#jbarrya10@yahoo.com::" providerId="AD" clId="Web-{BAB137C5-74A4-FA12-DB0E-8B33A1A8A50A}" dt="2022-06-16T15:22:40.193" v="1121" actId="20577"/>
          <ac:spMkLst>
            <pc:docMk/>
            <pc:sldMk cId="2560042921" sldId="475"/>
            <ac:spMk id="2" creationId="{69923545-630C-40F8-22E7-197F26127181}"/>
          </ac:spMkLst>
        </pc:spChg>
        <pc:spChg chg="mod">
          <ac:chgData name="jbarrya10@yahoo.com" userId="S::urn:spo:guest#jbarrya10@yahoo.com::" providerId="AD" clId="Web-{BAB137C5-74A4-FA12-DB0E-8B33A1A8A50A}" dt="2022-06-16T15:29:27.394" v="1378" actId="20577"/>
          <ac:spMkLst>
            <pc:docMk/>
            <pc:sldMk cId="2560042921" sldId="475"/>
            <ac:spMk id="3" creationId="{FC95E737-94C6-F960-16A2-448404FBE31A}"/>
          </ac:spMkLst>
        </pc:spChg>
      </pc:sldChg>
      <pc:sldChg chg="modSp">
        <pc:chgData name="jbarrya10@yahoo.com" userId="S::urn:spo:guest#jbarrya10@yahoo.com::" providerId="AD" clId="Web-{BAB137C5-74A4-FA12-DB0E-8B33A1A8A50A}" dt="2022-06-16T15:35:27.985" v="1408" actId="20577"/>
        <pc:sldMkLst>
          <pc:docMk/>
          <pc:sldMk cId="802846236" sldId="476"/>
        </pc:sldMkLst>
        <pc:spChg chg="mod">
          <ac:chgData name="jbarrya10@yahoo.com" userId="S::urn:spo:guest#jbarrya10@yahoo.com::" providerId="AD" clId="Web-{BAB137C5-74A4-FA12-DB0E-8B33A1A8A50A}" dt="2022-06-16T15:30:20.599" v="1387" actId="20577"/>
          <ac:spMkLst>
            <pc:docMk/>
            <pc:sldMk cId="802846236" sldId="476"/>
            <ac:spMk id="2" creationId="{87999A22-FE54-C1C8-3CB2-F8EE3245FF4B}"/>
          </ac:spMkLst>
        </pc:spChg>
        <pc:spChg chg="mod">
          <ac:chgData name="jbarrya10@yahoo.com" userId="S::urn:spo:guest#jbarrya10@yahoo.com::" providerId="AD" clId="Web-{BAB137C5-74A4-FA12-DB0E-8B33A1A8A50A}" dt="2022-06-16T15:35:27.985" v="1408" actId="20577"/>
          <ac:spMkLst>
            <pc:docMk/>
            <pc:sldMk cId="802846236" sldId="476"/>
            <ac:spMk id="3" creationId="{27BFBEE4-0952-81A6-206C-1481CDF53878}"/>
          </ac:spMkLst>
        </pc:spChg>
      </pc:sldChg>
      <pc:sldChg chg="modSp">
        <pc:chgData name="jbarrya10@yahoo.com" userId="S::urn:spo:guest#jbarrya10@yahoo.com::" providerId="AD" clId="Web-{BAB137C5-74A4-FA12-DB0E-8B33A1A8A50A}" dt="2022-06-16T15:39:05.476" v="1570" actId="20577"/>
        <pc:sldMkLst>
          <pc:docMk/>
          <pc:sldMk cId="557347203" sldId="477"/>
        </pc:sldMkLst>
        <pc:spChg chg="mod">
          <ac:chgData name="jbarrya10@yahoo.com" userId="S::urn:spo:guest#jbarrya10@yahoo.com::" providerId="AD" clId="Web-{BAB137C5-74A4-FA12-DB0E-8B33A1A8A50A}" dt="2022-06-16T15:35:59.439" v="1416" actId="20577"/>
          <ac:spMkLst>
            <pc:docMk/>
            <pc:sldMk cId="557347203" sldId="477"/>
            <ac:spMk id="2" creationId="{12037F54-5FCD-B62B-FDC5-A90BD09E4B13}"/>
          </ac:spMkLst>
        </pc:spChg>
        <pc:spChg chg="mod">
          <ac:chgData name="jbarrya10@yahoo.com" userId="S::urn:spo:guest#jbarrya10@yahoo.com::" providerId="AD" clId="Web-{BAB137C5-74A4-FA12-DB0E-8B33A1A8A50A}" dt="2022-06-16T15:39:05.476" v="1570" actId="20577"/>
          <ac:spMkLst>
            <pc:docMk/>
            <pc:sldMk cId="557347203" sldId="477"/>
            <ac:spMk id="3" creationId="{7A4BD052-B391-1785-C4A3-2E3CF4593CF7}"/>
          </ac:spMkLst>
        </pc:spChg>
      </pc:sldChg>
      <pc:sldChg chg="del">
        <pc:chgData name="jbarrya10@yahoo.com" userId="S::urn:spo:guest#jbarrya10@yahoo.com::" providerId="AD" clId="Web-{BAB137C5-74A4-FA12-DB0E-8B33A1A8A50A}" dt="2022-06-16T15:39:10.086" v="1571"/>
        <pc:sldMkLst>
          <pc:docMk/>
          <pc:sldMk cId="2708936675" sldId="47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DE526-42A4-D341-BD7B-C1AD4EBB9EDB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8994C-3E22-1043-AE01-785670959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419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015397"/>
            <a:ext cx="6858000" cy="9795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83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074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05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51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768349"/>
            <a:ext cx="7886700" cy="285273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483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51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9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74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4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14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03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547FC-7781-C32B-0A5A-977B091E9E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Influences</a:t>
            </a:r>
            <a:br>
              <a:rPr lang="en-US" dirty="0"/>
            </a:br>
            <a:r>
              <a:rPr lang="en-US" dirty="0"/>
              <a:t>and Alcohol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98E11F-DE22-6B22-CD68-8F62A4333D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Live Well: Comprehensive High School Health</a:t>
            </a:r>
          </a:p>
          <a:p>
            <a:r>
              <a:rPr lang="en-US" dirty="0">
                <a:cs typeface="Arial"/>
              </a:rPr>
              <a:t>Chapter 11, Lesson 2</a:t>
            </a:r>
          </a:p>
        </p:txBody>
      </p:sp>
    </p:spTree>
    <p:extLst>
      <p:ext uri="{BB962C8B-B14F-4D97-AF65-F5344CB8AC3E}">
        <p14:creationId xmlns:p14="http://schemas.microsoft.com/office/powerpoint/2010/main" val="2472024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23545-630C-40F8-22E7-197F26127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Communication Skills</a:t>
            </a:r>
            <a:br>
              <a:rPr lang="en-US" dirty="0"/>
            </a:br>
            <a:r>
              <a:rPr lang="en-US" dirty="0"/>
              <a:t>to Avoid Alcohol 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95E737-94C6-F960-16A2-448404FBE3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700" dirty="0">
                <a:cs typeface="Arial"/>
              </a:rPr>
              <a:t>Use both verbal and nonverbal communication skills to help you avoid alcohol use.</a:t>
            </a:r>
            <a:endParaRPr lang="en-US" sz="2700" dirty="0"/>
          </a:p>
          <a:p>
            <a:r>
              <a:rPr lang="en-US" sz="2700" dirty="0">
                <a:cs typeface="Arial"/>
              </a:rPr>
              <a:t>Verbal communication:</a:t>
            </a:r>
          </a:p>
          <a:p>
            <a:pPr lvl="1"/>
            <a:r>
              <a:rPr lang="en-US" sz="2700" dirty="0">
                <a:solidFill>
                  <a:schemeClr val="tx1"/>
                </a:solidFill>
                <a:cs typeface="Arial"/>
              </a:rPr>
              <a:t>"No, I don’t drink."</a:t>
            </a:r>
          </a:p>
          <a:p>
            <a:pPr lvl="1"/>
            <a:r>
              <a:rPr lang="en-US" sz="2700" dirty="0">
                <a:solidFill>
                  <a:schemeClr val="tx1"/>
                </a:solidFill>
                <a:cs typeface="Arial"/>
              </a:rPr>
              <a:t>"My parents would kill me if they found out."</a:t>
            </a:r>
          </a:p>
          <a:p>
            <a:pPr lvl="1"/>
            <a:r>
              <a:rPr lang="en-US" sz="2700" dirty="0">
                <a:solidFill>
                  <a:schemeClr val="tx1"/>
                </a:solidFill>
                <a:cs typeface="Arial"/>
              </a:rPr>
              <a:t>"I’d be kicked off the team."</a:t>
            </a:r>
          </a:p>
          <a:p>
            <a:r>
              <a:rPr lang="en-US" sz="2700" dirty="0">
                <a:solidFill>
                  <a:schemeClr val="tx1"/>
                </a:solidFill>
                <a:cs typeface="Arial"/>
              </a:rPr>
              <a:t>Nonverbal communication:</a:t>
            </a:r>
          </a:p>
          <a:p>
            <a:pPr lvl="1"/>
            <a:r>
              <a:rPr lang="en-US" sz="2700" dirty="0">
                <a:solidFill>
                  <a:schemeClr val="tx1"/>
                </a:solidFill>
                <a:cs typeface="Arial"/>
              </a:rPr>
              <a:t>Look busy so people don’t talk to you.</a:t>
            </a:r>
          </a:p>
          <a:p>
            <a:pPr lvl="1"/>
            <a:r>
              <a:rPr lang="en-US" sz="2700" dirty="0">
                <a:solidFill>
                  <a:schemeClr val="tx1"/>
                </a:solidFill>
                <a:cs typeface="Arial"/>
              </a:rPr>
              <a:t>Hold a bottle of water or a nonalcoholic drink so you’re already drinking something.</a:t>
            </a:r>
            <a:endParaRPr lang="en-US" sz="27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600429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99A22-FE54-C1C8-3CB2-F8EE3245F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Benefits to Not Drinking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BFBEE4-0952-81A6-206C-1481CDF538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US" dirty="0">
                <a:cs typeface="Arial"/>
              </a:rPr>
              <a:t>You have more energy.</a:t>
            </a:r>
          </a:p>
          <a:p>
            <a:r>
              <a:rPr lang="en-US" dirty="0">
                <a:cs typeface="Arial"/>
              </a:rPr>
              <a:t>You have higher self-esteem.</a:t>
            </a:r>
          </a:p>
          <a:p>
            <a:r>
              <a:rPr lang="en-US" dirty="0">
                <a:cs typeface="Arial"/>
              </a:rPr>
              <a:t>You have better relationships with your friends and family.</a:t>
            </a:r>
          </a:p>
          <a:p>
            <a:r>
              <a:rPr lang="en-US" dirty="0">
                <a:cs typeface="Arial"/>
              </a:rPr>
              <a:t>You are better able to manage stressful situations.</a:t>
            </a:r>
          </a:p>
          <a:p>
            <a:r>
              <a:rPr lang="en-US" dirty="0">
                <a:cs typeface="Arial"/>
              </a:rPr>
              <a:t>You eat healthier, because alcohol has a lot of empty calories and you may also tend to eat junk food when you drink.</a:t>
            </a:r>
          </a:p>
          <a:p>
            <a:r>
              <a:rPr lang="en-US" dirty="0">
                <a:cs typeface="Arial"/>
              </a:rPr>
              <a:t>You have no hangovers, so you are healthier and feel better.</a:t>
            </a:r>
          </a:p>
          <a:p>
            <a:r>
              <a:rPr lang="en-US" dirty="0">
                <a:cs typeface="Arial"/>
              </a:rPr>
              <a:t>You have higher grades than students who drink. Drinking may cause memory loss, which can affect your ability to do well in school.</a:t>
            </a:r>
          </a:p>
        </p:txBody>
      </p:sp>
    </p:spTree>
    <p:extLst>
      <p:ext uri="{BB962C8B-B14F-4D97-AF65-F5344CB8AC3E}">
        <p14:creationId xmlns:p14="http://schemas.microsoft.com/office/powerpoint/2010/main" val="8028462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37F54-5FCD-B62B-FDC5-A90BD09E4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Alternatives to Drinking Alcohol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4BD052-B391-1785-C4A3-2E3CF4593C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Go to a movie.</a:t>
            </a:r>
          </a:p>
          <a:p>
            <a:r>
              <a:rPr lang="en-US" dirty="0">
                <a:cs typeface="Arial"/>
              </a:rPr>
              <a:t>Play video games, card games, or board games.</a:t>
            </a:r>
          </a:p>
          <a:p>
            <a:r>
              <a:rPr lang="en-US" dirty="0">
                <a:cs typeface="Arial"/>
              </a:rPr>
              <a:t>Go to the mall.</a:t>
            </a:r>
          </a:p>
          <a:p>
            <a:r>
              <a:rPr lang="en-US" dirty="0">
                <a:cs typeface="Arial"/>
              </a:rPr>
              <a:t>Volunteer to help at a hospital, Boys and Girls Club, or community center.</a:t>
            </a:r>
          </a:p>
          <a:p>
            <a:r>
              <a:rPr lang="en-US" dirty="0">
                <a:cs typeface="Arial"/>
              </a:rPr>
              <a:t>Exercise or try out for a sports team.</a:t>
            </a:r>
          </a:p>
          <a:p>
            <a:r>
              <a:rPr lang="en-US" dirty="0">
                <a:cs typeface="Arial"/>
              </a:rPr>
              <a:t>Join a club at school or in the community.</a:t>
            </a:r>
          </a:p>
        </p:txBody>
      </p:sp>
    </p:spTree>
    <p:extLst>
      <p:ext uri="{BB962C8B-B14F-4D97-AF65-F5344CB8AC3E}">
        <p14:creationId xmlns:p14="http://schemas.microsoft.com/office/powerpoint/2010/main" val="5573472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CDDE9-2514-2D66-C6D9-22BBAD3CB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Skill-Building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98006-55C1-7F11-D491-6113D420F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Think about who or what influences the decisions you make about drinking.</a:t>
            </a:r>
            <a:endParaRPr lang="en-US" dirty="0">
              <a:solidFill>
                <a:schemeClr val="tx1"/>
              </a:solidFill>
              <a:cs typeface="Arial"/>
            </a:endParaRPr>
          </a:p>
          <a:p>
            <a:r>
              <a:rPr lang="en-US" dirty="0">
                <a:solidFill>
                  <a:schemeClr val="tx1"/>
                </a:solidFill>
                <a:cs typeface="Arial"/>
              </a:rPr>
              <a:t>List three to five people or things that influence you the most. Make a chart to show if the person or thing is a positive influence or negative influence.</a:t>
            </a:r>
          </a:p>
          <a:p>
            <a:r>
              <a:rPr lang="en-US" dirty="0">
                <a:solidFill>
                  <a:schemeClr val="tx1"/>
                </a:solidFill>
                <a:cs typeface="Arial"/>
              </a:rPr>
              <a:t>Are you making good choices about who your friends are or what influences you? Explain your answer.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19546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B0711-5F9E-414D-82E6-956438BC4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60B38-CE66-89E9-091C-BB3EF290D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Everyone has people in their lives who influence them. Who in your life has the most influence over you?</a:t>
            </a:r>
            <a:endParaRPr lang="en-US" dirty="0">
              <a:cs typeface="Arial"/>
            </a:endParaRPr>
          </a:p>
          <a:p>
            <a:pPr>
              <a:buFont typeface="Arial,Sans-Serif" panose="020B0604020202020204" pitchFamily="34" charset="0"/>
            </a:pPr>
            <a:r>
              <a:rPr lang="en-US" dirty="0">
                <a:cs typeface="Arial"/>
              </a:rPr>
              <a:t>Is their influence on you positive or negative?</a:t>
            </a:r>
          </a:p>
        </p:txBody>
      </p:sp>
    </p:spTree>
    <p:extLst>
      <p:ext uri="{BB962C8B-B14F-4D97-AF65-F5344CB8AC3E}">
        <p14:creationId xmlns:p14="http://schemas.microsoft.com/office/powerpoint/2010/main" val="3426044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BE390-AACD-958D-8B14-3F2DAB91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. . .  </a:t>
            </a:r>
            <a:endParaRPr lang="en-US" sz="24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6B1E4-F71B-9966-0D75-82BEDFFB6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US" dirty="0">
                <a:cs typeface="Arial"/>
              </a:rPr>
              <a:t>Identify who influences your decisions about drinking?</a:t>
            </a:r>
          </a:p>
          <a:p>
            <a:r>
              <a:rPr lang="en-US" dirty="0">
                <a:cs typeface="Arial"/>
              </a:rPr>
              <a:t>Evaluate how media (movies and streaming shows) may affect your decisions about drinking?</a:t>
            </a:r>
          </a:p>
          <a:p>
            <a:r>
              <a:rPr lang="en-US" dirty="0">
                <a:cs typeface="Arial"/>
              </a:rPr>
              <a:t>Discuss how social media may influence your drinking decisions especially in regard to advertising and what your friends post?</a:t>
            </a:r>
          </a:p>
          <a:p>
            <a:r>
              <a:rPr lang="en-US" dirty="0">
                <a:cs typeface="Arial"/>
              </a:rPr>
              <a:t>Analyze how your values influence your decisions about whether or not to drink alcohol?</a:t>
            </a:r>
          </a:p>
          <a:p>
            <a:r>
              <a:rPr lang="en-US" dirty="0">
                <a:cs typeface="Arial"/>
              </a:rPr>
              <a:t>Plan for an alcohol-free lifestyle?</a:t>
            </a:r>
          </a:p>
        </p:txBody>
      </p:sp>
    </p:spTree>
    <p:extLst>
      <p:ext uri="{BB962C8B-B14F-4D97-AF65-F5344CB8AC3E}">
        <p14:creationId xmlns:p14="http://schemas.microsoft.com/office/powerpoint/2010/main" val="168072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765DF-384F-1128-72A0-CE3FA3B9F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Influences That Affect How You View Alcohol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F5348-20B4-742B-5C59-91A25F1BF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If someone has </a:t>
            </a:r>
            <a:r>
              <a:rPr lang="en-US" b="1" dirty="0">
                <a:cs typeface="Arial"/>
              </a:rPr>
              <a:t>influence</a:t>
            </a:r>
            <a:r>
              <a:rPr lang="en-US" dirty="0">
                <a:cs typeface="Arial"/>
              </a:rPr>
              <a:t> over you, they affect the decisions you make in your life.</a:t>
            </a:r>
            <a:endParaRPr lang="en-US" dirty="0"/>
          </a:p>
          <a:p>
            <a:r>
              <a:rPr lang="en-US" dirty="0">
                <a:cs typeface="Arial"/>
              </a:rPr>
              <a:t>Deciding to drink may be easy or hard depending on things such as your friends, family members, social media, and the media.</a:t>
            </a:r>
          </a:p>
          <a:p>
            <a:r>
              <a:rPr lang="en-US" dirty="0">
                <a:cs typeface="Arial"/>
              </a:rPr>
              <a:t>You must weigh the pros and cons.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428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38353-F0A6-419A-F0B2-A5EAF8426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Peer Pressure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52990A-74A9-DFD3-2DB1-4A300CEF69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Peer pressure </a:t>
            </a:r>
            <a:r>
              <a:rPr lang="en-US" dirty="0">
                <a:cs typeface="Arial"/>
              </a:rPr>
              <a:t>is the pressure you feel from your friends or peers close to you in age to do something you may not want to do.</a:t>
            </a:r>
          </a:p>
          <a:p>
            <a:r>
              <a:rPr lang="en-US" dirty="0">
                <a:cs typeface="Arial"/>
              </a:rPr>
              <a:t>Peer pressure can be direct or indirect. It can also be positive, supporting your decision not to drink.</a:t>
            </a:r>
          </a:p>
          <a:p>
            <a:r>
              <a:rPr lang="en-US" dirty="0">
                <a:cs typeface="Arial"/>
              </a:rPr>
              <a:t>Try to surround yourself with friends who will help you make healthy decisions about alcohol.</a:t>
            </a:r>
            <a:endParaRPr lang="en-US" sz="1400" i="1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47101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A62DA-929C-C085-6E6F-5A6A69908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Family Influence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BBB6DB-7239-27F4-BC81-76B2B368B4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Your decision to drink or not may also be influenced by your family’s alcohol use.</a:t>
            </a:r>
          </a:p>
          <a:p>
            <a:r>
              <a:rPr lang="en-US" dirty="0">
                <a:cs typeface="Arial"/>
              </a:rPr>
              <a:t>For example, if you have family members who drink, you may be more likely to begin drinking at an early age.</a:t>
            </a:r>
          </a:p>
        </p:txBody>
      </p:sp>
    </p:spTree>
    <p:extLst>
      <p:ext uri="{BB962C8B-B14F-4D97-AF65-F5344CB8AC3E}">
        <p14:creationId xmlns:p14="http://schemas.microsoft.com/office/powerpoint/2010/main" val="2102528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6DE66-3C71-3ED4-9FA0-E8C7E0CFA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Media Influence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0765A7-09C6-ADAE-CD83-0A5AD9BDDD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Alcohol advertising uses the </a:t>
            </a:r>
            <a:r>
              <a:rPr lang="en-US" b="1" dirty="0">
                <a:cs typeface="Arial"/>
              </a:rPr>
              <a:t>media</a:t>
            </a:r>
            <a:r>
              <a:rPr lang="en-US" dirty="0">
                <a:cs typeface="Arial"/>
              </a:rPr>
              <a:t>, celebrities, and social media to influence your decision to drink alcohol or not.</a:t>
            </a:r>
            <a:endParaRPr lang="en-US" dirty="0"/>
          </a:p>
          <a:p>
            <a:r>
              <a:rPr lang="en-US" dirty="0">
                <a:cs typeface="Arial"/>
              </a:rPr>
              <a:t>Streaming services, movies, and the Internet often present a misleading picture of drinking behavior, without the negative consequences.</a:t>
            </a:r>
          </a:p>
          <a:p>
            <a:r>
              <a:rPr lang="en-US" dirty="0">
                <a:cs typeface="Arial"/>
              </a:rPr>
              <a:t>Teens see friends’ pictures or videos on social media showing themselves drinking and having a good time. These posts can influence teens’ own behavior.</a:t>
            </a:r>
          </a:p>
        </p:txBody>
      </p:sp>
    </p:spTree>
    <p:extLst>
      <p:ext uri="{BB962C8B-B14F-4D97-AF65-F5344CB8AC3E}">
        <p14:creationId xmlns:p14="http://schemas.microsoft.com/office/powerpoint/2010/main" val="10186508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B0C5A-3ABE-B345-2E44-87F05B7B3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Influence of Your </a:t>
            </a:r>
            <a:br>
              <a:rPr lang="en-US" dirty="0"/>
            </a:br>
            <a:r>
              <a:rPr lang="en-US" dirty="0"/>
              <a:t>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45F542-10C1-AF0F-B16C-3A85CBCBCA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Your</a:t>
            </a:r>
            <a:r>
              <a:rPr lang="en-US" b="1" dirty="0">
                <a:cs typeface="Arial"/>
              </a:rPr>
              <a:t> values </a:t>
            </a:r>
            <a:r>
              <a:rPr lang="en-US" dirty="0">
                <a:cs typeface="Arial"/>
              </a:rPr>
              <a:t>are the internal thoughts and feelings you have about right and wrong.</a:t>
            </a:r>
          </a:p>
          <a:p>
            <a:r>
              <a:rPr lang="en-US" dirty="0">
                <a:solidFill>
                  <a:schemeClr val="tx1"/>
                </a:solidFill>
                <a:cs typeface="Arial"/>
              </a:rPr>
              <a:t>Your family, friends, and role models will influence your personal values.</a:t>
            </a:r>
          </a:p>
          <a:p>
            <a:r>
              <a:rPr lang="en-US" dirty="0">
                <a:solidFill>
                  <a:schemeClr val="tx1"/>
                </a:solidFill>
                <a:cs typeface="Arial"/>
              </a:rPr>
              <a:t>Values you have about drinking alcohol will influence your decision to drink or not.</a:t>
            </a:r>
          </a:p>
          <a:p>
            <a:r>
              <a:rPr lang="en-US" dirty="0">
                <a:solidFill>
                  <a:schemeClr val="tx1"/>
                </a:solidFill>
                <a:cs typeface="Arial"/>
              </a:rPr>
              <a:t>Your decision will also help determine the friends you choose and the social situations you find yourself in.</a:t>
            </a:r>
          </a:p>
        </p:txBody>
      </p:sp>
    </p:spTree>
    <p:extLst>
      <p:ext uri="{BB962C8B-B14F-4D97-AF65-F5344CB8AC3E}">
        <p14:creationId xmlns:p14="http://schemas.microsoft.com/office/powerpoint/2010/main" val="424977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06FB9-CBB3-C610-C4B0-F45E7B206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Situations Make a Difference in Alcohol Use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6B9522F-77BA-C460-3E94-5FF3E5083C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8777760"/>
              </p:ext>
            </p:extLst>
          </p:nvPr>
        </p:nvGraphicFramePr>
        <p:xfrm>
          <a:off x="628650" y="1825625"/>
          <a:ext cx="7886700" cy="341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3350">
                  <a:extLst>
                    <a:ext uri="{9D8B030D-6E8A-4147-A177-3AD203B41FA5}">
                      <a16:colId xmlns:a16="http://schemas.microsoft.com/office/drawing/2014/main" val="911123133"/>
                    </a:ext>
                  </a:extLst>
                </a:gridCol>
                <a:gridCol w="3943350">
                  <a:extLst>
                    <a:ext uri="{9D8B030D-6E8A-4147-A177-3AD203B41FA5}">
                      <a16:colId xmlns:a16="http://schemas.microsoft.com/office/drawing/2014/main" val="22506152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Situations that may encourage you to drink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Situations that may encourage you not to drink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17459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You have access to alcohol at your house, or you have friends who can get alcohol for you.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You don’t have access to alcohol, you don’t know how you would go about getting alcohol, or you don’t want to drink alcohol.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74391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You have a job, and your family may not know what you are spending your money on.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Your parents or guardians have hard and fast rules about alcohol use. If you decide to drink, you might lose your freedom to do things and your family’s trust.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663650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You spend a lot of time alone and don’t have a curfew or expectations of when to be home.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You are involved in school activities, and you don’t think it’s worth the risk being suspended from the activities if you were caught drinking.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13803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You are around siblings, friends, or family members who began drinking at an early age.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Your family members don’t drink, or they only drink on special occasions.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226011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You may feel pressured to drink by the friends you hang out with.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The friends you hang out with don’t drink, and you wouldn’t fit in if you did drink.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557291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98744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3F403F"/>
      </a:dk1>
      <a:lt1>
        <a:srgbClr val="FFFFFF"/>
      </a:lt1>
      <a:dk2>
        <a:srgbClr val="404040"/>
      </a:dk2>
      <a:lt2>
        <a:srgbClr val="E7E6E6"/>
      </a:lt2>
      <a:accent1>
        <a:srgbClr val="B80D48"/>
      </a:accent1>
      <a:accent2>
        <a:srgbClr val="F29724"/>
      </a:accent2>
      <a:accent3>
        <a:srgbClr val="2B696C"/>
      </a:accent3>
      <a:accent4>
        <a:srgbClr val="404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B84D7211-432D-1C48-95AA-C31DA750D53E}" vid="{D511F074-A21B-604F-9477-BFEFE8A223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955</Words>
  <Application>Microsoft Office PowerPoint</Application>
  <PresentationFormat>On-screen Show (4:3)</PresentationFormat>
  <Paragraphs>73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Arial Black</vt:lpstr>
      <vt:lpstr>Arial,Sans-Serif</vt:lpstr>
      <vt:lpstr>Calibri</vt:lpstr>
      <vt:lpstr>Times New Roman</vt:lpstr>
      <vt:lpstr>Office Theme</vt:lpstr>
      <vt:lpstr>Influences and Alcohol</vt:lpstr>
      <vt:lpstr>Write About It</vt:lpstr>
      <vt:lpstr>Can you . . .  </vt:lpstr>
      <vt:lpstr>Influences That Affect How You View Alcohol</vt:lpstr>
      <vt:lpstr>Peer Pressure</vt:lpstr>
      <vt:lpstr>Family Influence</vt:lpstr>
      <vt:lpstr>Media Influence</vt:lpstr>
      <vt:lpstr>Influence of Your  Values</vt:lpstr>
      <vt:lpstr>Situations Make a Difference in Alcohol Use</vt:lpstr>
      <vt:lpstr>Communication Skills to Avoid Alcohol Use</vt:lpstr>
      <vt:lpstr>Benefits to Not Drinking</vt:lpstr>
      <vt:lpstr>Alternatives to Drinking Alcohol</vt:lpstr>
      <vt:lpstr>Skill-Building Challenge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Alcohol</dc:title>
  <dc:creator>Human Kinetics</dc:creator>
  <cp:lastModifiedBy>Derek Campbell</cp:lastModifiedBy>
  <cp:revision>6694</cp:revision>
  <dcterms:created xsi:type="dcterms:W3CDTF">2020-04-29T19:38:00Z</dcterms:created>
  <dcterms:modified xsi:type="dcterms:W3CDTF">2022-12-05T15:37:26Z</dcterms:modified>
</cp:coreProperties>
</file>