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9"/>
  </p:notesMasterIdLst>
  <p:sldIdLst>
    <p:sldId id="427" r:id="rId2"/>
    <p:sldId id="337" r:id="rId3"/>
    <p:sldId id="334" r:id="rId4"/>
    <p:sldId id="422" r:id="rId5"/>
    <p:sldId id="460" r:id="rId6"/>
    <p:sldId id="471" r:id="rId7"/>
    <p:sldId id="472" r:id="rId8"/>
    <p:sldId id="479" r:id="rId9"/>
    <p:sldId id="473" r:id="rId10"/>
    <p:sldId id="480" r:id="rId11"/>
    <p:sldId id="474" r:id="rId12"/>
    <p:sldId id="455" r:id="rId13"/>
    <p:sldId id="475" r:id="rId14"/>
    <p:sldId id="476" r:id="rId15"/>
    <p:sldId id="477" r:id="rId16"/>
    <p:sldId id="478" r:id="rId17"/>
    <p:sldId id="44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AE9ED06-1563-FA81-A6E0-ED64D80B4F13}" v="950" dt="2022-06-14T17:43:13.592"/>
    <p1510:client id="{0E975F3D-D17C-9C09-AC40-E3073B3C6A2F}" v="1345" dt="2022-06-01T22:59:36.040"/>
    <p1510:client id="{14CD8D72-2C0E-B6EA-9F84-93C4F70EFE95}" v="308" dt="2022-05-24T21:33:20.661"/>
    <p1510:client id="{14D506F5-1628-FB7F-8AF0-71563959A9CE}" v="1425" dt="2022-06-14T14:49:34.781"/>
    <p1510:client id="{1664D6C9-0630-8611-A021-CA0EC941D1DE}" v="409" dt="2022-06-05T12:39:47.327"/>
    <p1510:client id="{17AF61C8-4B49-E53B-CF06-5175B65E2D1E}" v="1235" dt="2022-06-16T14:19:53.124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1F84C1F1-5C37-1DFE-AE3C-EF2770F37002}" v="686" dt="2022-06-15T15:51:37.291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13F1D55-41DC-9EBC-9069-1AE4E4F8F348}" v="412" dt="2022-06-14T20:57:51.970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BAE47F4-DE35-BAFD-7091-E8786169DD9A}" v="143" dt="2022-06-14T21:03:53.404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D9964F0-A4A9-EAD3-1137-6C5F4F1CF757}" v="1920" dt="2022-06-15T14:41:01.585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9FB27BAA-8F56-C344-3E95-5FE6011FD119}" v="859" dt="2022-06-14T15:31:53.875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9A933A4-CBC3-0A0D-74CB-9F5A9CCC6017}" v="732" dt="2022-06-08T19:54:19.960"/>
    <p1510:client id="{CA96A71A-69CB-6336-0686-3BE60A05B6A5}" v="223" dt="2022-05-23T15:37:51.610"/>
    <p1510:client id="{CF9B4F08-BBFC-6724-3944-C13805DC6AA4}" v="548" dt="2022-06-15T15:21:46.086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2049F35-D263-689D-73F5-6E217EB7E4F8}" v="145" dt="2022-06-14T15:37:59.262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C1D3D45-D752-591A-FA05-90BF5ACA42EF}" v="1451" dt="2022-06-14T23:15:12.375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CF9B4F08-BBFC-6724-3944-C13805DC6AA4}"/>
    <pc:docChg chg="addSld delSld modSld">
      <pc:chgData name="jbarrya10@yahoo.com" userId="S::urn:spo:guest#jbarrya10@yahoo.com::" providerId="AD" clId="Web-{CF9B4F08-BBFC-6724-3944-C13805DC6AA4}" dt="2022-06-15T15:21:46.086" v="551" actId="20577"/>
      <pc:docMkLst>
        <pc:docMk/>
      </pc:docMkLst>
      <pc:sldChg chg="modSp">
        <pc:chgData name="jbarrya10@yahoo.com" userId="S::urn:spo:guest#jbarrya10@yahoo.com::" providerId="AD" clId="Web-{CF9B4F08-BBFC-6724-3944-C13805DC6AA4}" dt="2022-06-15T14:49:00.059" v="15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CF9B4F08-BBFC-6724-3944-C13805DC6AA4}" dt="2022-06-15T14:49:00.059" v="15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CF9B4F08-BBFC-6724-3944-C13805DC6AA4}" dt="2022-06-15T14:46:20.815" v="50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CF9B4F08-BBFC-6724-3944-C13805DC6AA4}" dt="2022-06-15T14:46:20.815" v="50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CF9B4F08-BBFC-6724-3944-C13805DC6AA4}" dt="2022-06-15T14:54:34.642" v="280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CF9B4F08-BBFC-6724-3944-C13805DC6AA4}" dt="2022-06-15T14:49:20.326" v="161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CF9B4F08-BBFC-6724-3944-C13805DC6AA4}" dt="2022-06-15T14:54:34.642" v="280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CF9B4F08-BBFC-6724-3944-C13805DC6AA4}" dt="2022-06-15T14:45:01.294" v="23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CF9B4F08-BBFC-6724-3944-C13805DC6AA4}" dt="2022-06-15T14:45:01.294" v="23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CF9B4F08-BBFC-6724-3944-C13805DC6AA4}" dt="2022-06-15T14:43:19.147" v="1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">
        <pc:chgData name="jbarrya10@yahoo.com" userId="S::urn:spo:guest#jbarrya10@yahoo.com::" providerId="AD" clId="Web-{CF9B4F08-BBFC-6724-3944-C13805DC6AA4}" dt="2022-06-15T15:02:34.734" v="331" actId="20577"/>
        <pc:sldMkLst>
          <pc:docMk/>
          <pc:sldMk cId="3926107667" sldId="460"/>
        </pc:sldMkLst>
        <pc:spChg chg="mod">
          <ac:chgData name="jbarrya10@yahoo.com" userId="S::urn:spo:guest#jbarrya10@yahoo.com::" providerId="AD" clId="Web-{CF9B4F08-BBFC-6724-3944-C13805DC6AA4}" dt="2022-06-15T14:59:30.535" v="294" actId="20577"/>
          <ac:spMkLst>
            <pc:docMk/>
            <pc:sldMk cId="3926107667" sldId="460"/>
            <ac:spMk id="2" creationId="{4AF7EB7F-1528-2BB9-09C5-85B6E17912D4}"/>
          </ac:spMkLst>
        </pc:spChg>
        <pc:spChg chg="mod">
          <ac:chgData name="jbarrya10@yahoo.com" userId="S::urn:spo:guest#jbarrya10@yahoo.com::" providerId="AD" clId="Web-{CF9B4F08-BBFC-6724-3944-C13805DC6AA4}" dt="2022-06-15T15:02:34.734" v="331" actId="20577"/>
          <ac:spMkLst>
            <pc:docMk/>
            <pc:sldMk cId="3926107667" sldId="460"/>
            <ac:spMk id="3" creationId="{EA9C1921-5735-5633-BF81-F4C92B03310F}"/>
          </ac:spMkLst>
        </pc:spChg>
      </pc:sldChg>
      <pc:sldChg chg="del">
        <pc:chgData name="jbarrya10@yahoo.com" userId="S::urn:spo:guest#jbarrya10@yahoo.com::" providerId="AD" clId="Web-{CF9B4F08-BBFC-6724-3944-C13805DC6AA4}" dt="2022-06-15T14:59:07.471" v="281"/>
        <pc:sldMkLst>
          <pc:docMk/>
          <pc:sldMk cId="3689123695" sldId="466"/>
        </pc:sldMkLst>
      </pc:sldChg>
      <pc:sldChg chg="modSp new">
        <pc:chgData name="jbarrya10@yahoo.com" userId="S::urn:spo:guest#jbarrya10@yahoo.com::" providerId="AD" clId="Web-{CF9B4F08-BBFC-6724-3944-C13805DC6AA4}" dt="2022-06-15T15:21:02.333" v="529" actId="20577"/>
        <pc:sldMkLst>
          <pc:docMk/>
          <pc:sldMk cId="2847101543" sldId="471"/>
        </pc:sldMkLst>
        <pc:spChg chg="mod">
          <ac:chgData name="jbarrya10@yahoo.com" userId="S::urn:spo:guest#jbarrya10@yahoo.com::" providerId="AD" clId="Web-{CF9B4F08-BBFC-6724-3944-C13805DC6AA4}" dt="2022-06-15T15:08:14.020" v="341" actId="20577"/>
          <ac:spMkLst>
            <pc:docMk/>
            <pc:sldMk cId="2847101543" sldId="471"/>
            <ac:spMk id="2" creationId="{CDA38353-F0A6-419A-F0B2-A5EAF8426D91}"/>
          </ac:spMkLst>
        </pc:spChg>
        <pc:spChg chg="mod">
          <ac:chgData name="jbarrya10@yahoo.com" userId="S::urn:spo:guest#jbarrya10@yahoo.com::" providerId="AD" clId="Web-{CF9B4F08-BBFC-6724-3944-C13805DC6AA4}" dt="2022-06-15T15:21:02.333" v="529" actId="20577"/>
          <ac:spMkLst>
            <pc:docMk/>
            <pc:sldMk cId="2847101543" sldId="471"/>
            <ac:spMk id="3" creationId="{7952990A-74A9-DFD3-2DB1-4A300CEF69A2}"/>
          </ac:spMkLst>
        </pc:spChg>
      </pc:sldChg>
      <pc:sldChg chg="modSp new">
        <pc:chgData name="jbarrya10@yahoo.com" userId="S::urn:spo:guest#jbarrya10@yahoo.com::" providerId="AD" clId="Web-{CF9B4F08-BBFC-6724-3944-C13805DC6AA4}" dt="2022-06-15T15:21:46.086" v="551" actId="20577"/>
        <pc:sldMkLst>
          <pc:docMk/>
          <pc:sldMk cId="2305525520" sldId="472"/>
        </pc:sldMkLst>
        <pc:spChg chg="mod">
          <ac:chgData name="jbarrya10@yahoo.com" userId="S::urn:spo:guest#jbarrya10@yahoo.com::" providerId="AD" clId="Web-{CF9B4F08-BBFC-6724-3944-C13805DC6AA4}" dt="2022-06-15T15:21:46.086" v="551" actId="20577"/>
          <ac:spMkLst>
            <pc:docMk/>
            <pc:sldMk cId="2305525520" sldId="472"/>
            <ac:spMk id="2" creationId="{C628C26A-4F90-CB3F-B408-95B50F526098}"/>
          </ac:spMkLst>
        </pc:spChg>
      </pc:sldChg>
    </pc:docChg>
  </pc:docChgLst>
  <pc:docChgLst>
    <pc:chgData name="jbarrya10@yahoo.com" userId="S::urn:spo:guest#jbarrya10@yahoo.com::" providerId="AD" clId="Web-{1F84C1F1-5C37-1DFE-AE3C-EF2770F37002}"/>
    <pc:docChg chg="addSld delSld modSld">
      <pc:chgData name="jbarrya10@yahoo.com" userId="S::urn:spo:guest#jbarrya10@yahoo.com::" providerId="AD" clId="Web-{1F84C1F1-5C37-1DFE-AE3C-EF2770F37002}" dt="2022-06-15T15:51:37.291" v="691" actId="20577"/>
      <pc:docMkLst>
        <pc:docMk/>
      </pc:docMkLst>
      <pc:sldChg chg="modSp new">
        <pc:chgData name="jbarrya10@yahoo.com" userId="S::urn:spo:guest#jbarrya10@yahoo.com::" providerId="AD" clId="Web-{1F84C1F1-5C37-1DFE-AE3C-EF2770F37002}" dt="2022-06-15T15:28:50.572" v="132" actId="20577"/>
        <pc:sldMkLst>
          <pc:docMk/>
          <pc:sldMk cId="2102528596" sldId="472"/>
        </pc:sldMkLst>
        <pc:spChg chg="mod">
          <ac:chgData name="jbarrya10@yahoo.com" userId="S::urn:spo:guest#jbarrya10@yahoo.com::" providerId="AD" clId="Web-{1F84C1F1-5C37-1DFE-AE3C-EF2770F37002}" dt="2022-06-15T15:26:17.233" v="29" actId="20577"/>
          <ac:spMkLst>
            <pc:docMk/>
            <pc:sldMk cId="2102528596" sldId="472"/>
            <ac:spMk id="2" creationId="{851A62DA-929C-C085-6E6F-5A6A6990823F}"/>
          </ac:spMkLst>
        </pc:spChg>
        <pc:spChg chg="mod">
          <ac:chgData name="jbarrya10@yahoo.com" userId="S::urn:spo:guest#jbarrya10@yahoo.com::" providerId="AD" clId="Web-{1F84C1F1-5C37-1DFE-AE3C-EF2770F37002}" dt="2022-06-15T15:28:50.572" v="132" actId="20577"/>
          <ac:spMkLst>
            <pc:docMk/>
            <pc:sldMk cId="2102528596" sldId="472"/>
            <ac:spMk id="3" creationId="{ECBBB6DB-7239-27F4-BC81-76B2B368B41D}"/>
          </ac:spMkLst>
        </pc:spChg>
      </pc:sldChg>
      <pc:sldChg chg="modSp del">
        <pc:chgData name="jbarrya10@yahoo.com" userId="S::urn:spo:guest#jbarrya10@yahoo.com::" providerId="AD" clId="Web-{1F84C1F1-5C37-1DFE-AE3C-EF2770F37002}" dt="2022-06-15T15:25:43.840" v="19"/>
        <pc:sldMkLst>
          <pc:docMk/>
          <pc:sldMk cId="2305525520" sldId="472"/>
        </pc:sldMkLst>
        <pc:spChg chg="mod">
          <ac:chgData name="jbarrya10@yahoo.com" userId="S::urn:spo:guest#jbarrya10@yahoo.com::" providerId="AD" clId="Web-{1F84C1F1-5C37-1DFE-AE3C-EF2770F37002}" dt="2022-06-15T15:25:41.903" v="18" actId="20577"/>
          <ac:spMkLst>
            <pc:docMk/>
            <pc:sldMk cId="2305525520" sldId="472"/>
            <ac:spMk id="3" creationId="{3A4BA4B5-11E6-E59C-B3FF-DB856A8592B9}"/>
          </ac:spMkLst>
        </pc:spChg>
      </pc:sldChg>
      <pc:sldChg chg="modSp new">
        <pc:chgData name="jbarrya10@yahoo.com" userId="S::urn:spo:guest#jbarrya10@yahoo.com::" providerId="AD" clId="Web-{1F84C1F1-5C37-1DFE-AE3C-EF2770F37002}" dt="2022-06-15T15:41:08.060" v="466" actId="20577"/>
        <pc:sldMkLst>
          <pc:docMk/>
          <pc:sldMk cId="1018650855" sldId="473"/>
        </pc:sldMkLst>
        <pc:spChg chg="mod">
          <ac:chgData name="jbarrya10@yahoo.com" userId="S::urn:spo:guest#jbarrya10@yahoo.com::" providerId="AD" clId="Web-{1F84C1F1-5C37-1DFE-AE3C-EF2770F37002}" dt="2022-06-15T15:35:34.772" v="278" actId="20577"/>
          <ac:spMkLst>
            <pc:docMk/>
            <pc:sldMk cId="1018650855" sldId="473"/>
            <ac:spMk id="2" creationId="{1EB6DE66-3C71-3ED4-9FA0-E8C7E0CFAB2D}"/>
          </ac:spMkLst>
        </pc:spChg>
        <pc:spChg chg="mod">
          <ac:chgData name="jbarrya10@yahoo.com" userId="S::urn:spo:guest#jbarrya10@yahoo.com::" providerId="AD" clId="Web-{1F84C1F1-5C37-1DFE-AE3C-EF2770F37002}" dt="2022-06-15T15:41:08.060" v="466" actId="20577"/>
          <ac:spMkLst>
            <pc:docMk/>
            <pc:sldMk cId="1018650855" sldId="473"/>
            <ac:spMk id="3" creationId="{DE0765A7-09C6-ADAE-CD83-0A5AD9BDDD51}"/>
          </ac:spMkLst>
        </pc:spChg>
      </pc:sldChg>
      <pc:sldChg chg="modSp new">
        <pc:chgData name="jbarrya10@yahoo.com" userId="S::urn:spo:guest#jbarrya10@yahoo.com::" providerId="AD" clId="Web-{1F84C1F1-5C37-1DFE-AE3C-EF2770F37002}" dt="2022-06-15T15:51:37.291" v="691" actId="20577"/>
        <pc:sldMkLst>
          <pc:docMk/>
          <pc:sldMk cId="424977612" sldId="474"/>
        </pc:sldMkLst>
        <pc:spChg chg="mod">
          <ac:chgData name="jbarrya10@yahoo.com" userId="S::urn:spo:guest#jbarrya10@yahoo.com::" providerId="AD" clId="Web-{1F84C1F1-5C37-1DFE-AE3C-EF2770F37002}" dt="2022-06-15T15:43:34.304" v="488" actId="20577"/>
          <ac:spMkLst>
            <pc:docMk/>
            <pc:sldMk cId="424977612" sldId="474"/>
            <ac:spMk id="2" creationId="{C4BB0C5A-3ABE-B345-2E44-87F05B7B321F}"/>
          </ac:spMkLst>
        </pc:spChg>
        <pc:spChg chg="mod">
          <ac:chgData name="jbarrya10@yahoo.com" userId="S::urn:spo:guest#jbarrya10@yahoo.com::" providerId="AD" clId="Web-{1F84C1F1-5C37-1DFE-AE3C-EF2770F37002}" dt="2022-06-15T15:51:37.291" v="691" actId="20577"/>
          <ac:spMkLst>
            <pc:docMk/>
            <pc:sldMk cId="424977612" sldId="474"/>
            <ac:spMk id="3" creationId="{8045F542-10C1-AF0F-B16C-3A85CBCBCAF2}"/>
          </ac:spMkLst>
        </pc:spChg>
      </pc:sldChg>
    </pc:docChg>
  </pc:docChgLst>
  <pc:docChgLst>
    <pc:chgData name="jbarrya10@yahoo.com" userId="S::urn:spo:guest#jbarrya10@yahoo.com::" providerId="AD" clId="Web-{17AF61C8-4B49-E53B-CF06-5175B65E2D1E}"/>
    <pc:docChg chg="addSld delSld modSld">
      <pc:chgData name="jbarrya10@yahoo.com" userId="S::urn:spo:guest#jbarrya10@yahoo.com::" providerId="AD" clId="Web-{17AF61C8-4B49-E53B-CF06-5175B65E2D1E}" dt="2022-06-16T14:19:52.561" v="1229" actId="20577"/>
      <pc:docMkLst>
        <pc:docMk/>
      </pc:docMkLst>
      <pc:sldChg chg="modSp">
        <pc:chgData name="jbarrya10@yahoo.com" userId="S::urn:spo:guest#jbarrya10@yahoo.com::" providerId="AD" clId="Web-{17AF61C8-4B49-E53B-CF06-5175B65E2D1E}" dt="2022-06-16T14:19:52.561" v="1229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17AF61C8-4B49-E53B-CF06-5175B65E2D1E}" dt="2022-06-16T14:19:52.561" v="1229" actId="20577"/>
          <ac:spMkLst>
            <pc:docMk/>
            <pc:sldMk cId="1919546778" sldId="449"/>
            <ac:spMk id="3" creationId="{B1D98006-55C1-7F11-D491-6113D420FA14}"/>
          </ac:spMkLst>
        </pc:spChg>
      </pc:sldChg>
      <pc:sldChg chg="del">
        <pc:chgData name="jbarrya10@yahoo.com" userId="S::urn:spo:guest#jbarrya10@yahoo.com::" providerId="AD" clId="Web-{17AF61C8-4B49-E53B-CF06-5175B65E2D1E}" dt="2022-06-16T14:14:53.069" v="1013"/>
        <pc:sldMkLst>
          <pc:docMk/>
          <pc:sldMk cId="3757761400" sldId="451"/>
        </pc:sldMkLst>
      </pc:sldChg>
      <pc:sldChg chg="del">
        <pc:chgData name="jbarrya10@yahoo.com" userId="S::urn:spo:guest#jbarrya10@yahoo.com::" providerId="AD" clId="Web-{17AF61C8-4B49-E53B-CF06-5175B65E2D1E}" dt="2022-06-16T14:14:56.084" v="1016"/>
        <pc:sldMkLst>
          <pc:docMk/>
          <pc:sldMk cId="3643781911" sldId="452"/>
        </pc:sldMkLst>
      </pc:sldChg>
      <pc:sldChg chg="modSp">
        <pc:chgData name="jbarrya10@yahoo.com" userId="S::urn:spo:guest#jbarrya10@yahoo.com::" providerId="AD" clId="Web-{17AF61C8-4B49-E53B-CF06-5175B65E2D1E}" dt="2022-06-16T13:48:16.259" v="290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17AF61C8-4B49-E53B-CF06-5175B65E2D1E}" dt="2022-06-16T13:42:31.187" v="64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17AF61C8-4B49-E53B-CF06-5175B65E2D1E}" dt="2022-06-16T13:48:16.259" v="290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del">
        <pc:chgData name="jbarrya10@yahoo.com" userId="S::urn:spo:guest#jbarrya10@yahoo.com::" providerId="AD" clId="Web-{17AF61C8-4B49-E53B-CF06-5175B65E2D1E}" dt="2022-06-16T14:14:54.241" v="1014"/>
        <pc:sldMkLst>
          <pc:docMk/>
          <pc:sldMk cId="2609515422" sldId="461"/>
        </pc:sldMkLst>
      </pc:sldChg>
      <pc:sldChg chg="del">
        <pc:chgData name="jbarrya10@yahoo.com" userId="S::urn:spo:guest#jbarrya10@yahoo.com::" providerId="AD" clId="Web-{17AF61C8-4B49-E53B-CF06-5175B65E2D1E}" dt="2022-06-16T14:14:55.116" v="1015"/>
        <pc:sldMkLst>
          <pc:docMk/>
          <pc:sldMk cId="3760727087" sldId="462"/>
        </pc:sldMkLst>
      </pc:sldChg>
      <pc:sldChg chg="del">
        <pc:chgData name="jbarrya10@yahoo.com" userId="S::urn:spo:guest#jbarrya10@yahoo.com::" providerId="AD" clId="Web-{17AF61C8-4B49-E53B-CF06-5175B65E2D1E}" dt="2022-06-16T14:14:57.022" v="1017"/>
        <pc:sldMkLst>
          <pc:docMk/>
          <pc:sldMk cId="2864151998" sldId="463"/>
        </pc:sldMkLst>
      </pc:sldChg>
      <pc:sldChg chg="del">
        <pc:chgData name="jbarrya10@yahoo.com" userId="S::urn:spo:guest#jbarrya10@yahoo.com::" providerId="AD" clId="Web-{17AF61C8-4B49-E53B-CF06-5175B65E2D1E}" dt="2022-06-16T14:14:57.897" v="1018"/>
        <pc:sldMkLst>
          <pc:docMk/>
          <pc:sldMk cId="2004994721" sldId="467"/>
        </pc:sldMkLst>
      </pc:sldChg>
      <pc:sldChg chg="del">
        <pc:chgData name="jbarrya10@yahoo.com" userId="S::urn:spo:guest#jbarrya10@yahoo.com::" providerId="AD" clId="Web-{17AF61C8-4B49-E53B-CF06-5175B65E2D1E}" dt="2022-06-16T14:14:59.147" v="1019"/>
        <pc:sldMkLst>
          <pc:docMk/>
          <pc:sldMk cId="2221199567" sldId="468"/>
        </pc:sldMkLst>
      </pc:sldChg>
      <pc:sldChg chg="del">
        <pc:chgData name="jbarrya10@yahoo.com" userId="S::urn:spo:guest#jbarrya10@yahoo.com::" providerId="AD" clId="Web-{17AF61C8-4B49-E53B-CF06-5175B65E2D1E}" dt="2022-06-16T14:15:00.038" v="1020"/>
        <pc:sldMkLst>
          <pc:docMk/>
          <pc:sldMk cId="779368321" sldId="469"/>
        </pc:sldMkLst>
      </pc:sldChg>
      <pc:sldChg chg="del">
        <pc:chgData name="jbarrya10@yahoo.com" userId="S::urn:spo:guest#jbarrya10@yahoo.com::" providerId="AD" clId="Web-{17AF61C8-4B49-E53B-CF06-5175B65E2D1E}" dt="2022-06-16T14:15:01.553" v="1021"/>
        <pc:sldMkLst>
          <pc:docMk/>
          <pc:sldMk cId="3956920269" sldId="470"/>
        </pc:sldMkLst>
      </pc:sldChg>
      <pc:sldChg chg="modSp">
        <pc:chgData name="jbarrya10@yahoo.com" userId="S::urn:spo:guest#jbarrya10@yahoo.com::" providerId="AD" clId="Web-{17AF61C8-4B49-E53B-CF06-5175B65E2D1E}" dt="2022-06-16T13:40:19.715" v="58" actId="20577"/>
        <pc:sldMkLst>
          <pc:docMk/>
          <pc:sldMk cId="1018650855" sldId="473"/>
        </pc:sldMkLst>
        <pc:spChg chg="mod">
          <ac:chgData name="jbarrya10@yahoo.com" userId="S::urn:spo:guest#jbarrya10@yahoo.com::" providerId="AD" clId="Web-{17AF61C8-4B49-E53B-CF06-5175B65E2D1E}" dt="2022-06-16T13:40:19.715" v="58" actId="20577"/>
          <ac:spMkLst>
            <pc:docMk/>
            <pc:sldMk cId="1018650855" sldId="473"/>
            <ac:spMk id="3" creationId="{DE0765A7-09C6-ADAE-CD83-0A5AD9BDDD51}"/>
          </ac:spMkLst>
        </pc:spChg>
      </pc:sldChg>
      <pc:sldChg chg="modSp new">
        <pc:chgData name="jbarrya10@yahoo.com" userId="S::urn:spo:guest#jbarrya10@yahoo.com::" providerId="AD" clId="Web-{17AF61C8-4B49-E53B-CF06-5175B65E2D1E}" dt="2022-06-16T13:52:38.470" v="440" actId="20577"/>
        <pc:sldMkLst>
          <pc:docMk/>
          <pc:sldMk cId="2560042921" sldId="475"/>
        </pc:sldMkLst>
        <pc:spChg chg="mod">
          <ac:chgData name="jbarrya10@yahoo.com" userId="S::urn:spo:guest#jbarrya10@yahoo.com::" providerId="AD" clId="Web-{17AF61C8-4B49-E53B-CF06-5175B65E2D1E}" dt="2022-06-16T13:48:47.932" v="304" actId="20577"/>
          <ac:spMkLst>
            <pc:docMk/>
            <pc:sldMk cId="2560042921" sldId="475"/>
            <ac:spMk id="2" creationId="{69923545-630C-40F8-22E7-197F26127181}"/>
          </ac:spMkLst>
        </pc:spChg>
        <pc:spChg chg="mod">
          <ac:chgData name="jbarrya10@yahoo.com" userId="S::urn:spo:guest#jbarrya10@yahoo.com::" providerId="AD" clId="Web-{17AF61C8-4B49-E53B-CF06-5175B65E2D1E}" dt="2022-06-16T13:52:38.470" v="440" actId="20577"/>
          <ac:spMkLst>
            <pc:docMk/>
            <pc:sldMk cId="2560042921" sldId="475"/>
            <ac:spMk id="3" creationId="{FC95E737-94C6-F960-16A2-448404FBE31A}"/>
          </ac:spMkLst>
        </pc:spChg>
      </pc:sldChg>
      <pc:sldChg chg="modSp new">
        <pc:chgData name="jbarrya10@yahoo.com" userId="S::urn:spo:guest#jbarrya10@yahoo.com::" providerId="AD" clId="Web-{17AF61C8-4B49-E53B-CF06-5175B65E2D1E}" dt="2022-06-16T14:03:05.518" v="629" actId="20577"/>
        <pc:sldMkLst>
          <pc:docMk/>
          <pc:sldMk cId="802846236" sldId="476"/>
        </pc:sldMkLst>
        <pc:spChg chg="mod">
          <ac:chgData name="jbarrya10@yahoo.com" userId="S::urn:spo:guest#jbarrya10@yahoo.com::" providerId="AD" clId="Web-{17AF61C8-4B49-E53B-CF06-5175B65E2D1E}" dt="2022-06-16T13:57:20.806" v="449" actId="20577"/>
          <ac:spMkLst>
            <pc:docMk/>
            <pc:sldMk cId="802846236" sldId="476"/>
            <ac:spMk id="2" creationId="{87999A22-FE54-C1C8-3CB2-F8EE3245FF4B}"/>
          </ac:spMkLst>
        </pc:spChg>
        <pc:spChg chg="mod">
          <ac:chgData name="jbarrya10@yahoo.com" userId="S::urn:spo:guest#jbarrya10@yahoo.com::" providerId="AD" clId="Web-{17AF61C8-4B49-E53B-CF06-5175B65E2D1E}" dt="2022-06-16T14:03:05.518" v="629" actId="20577"/>
          <ac:spMkLst>
            <pc:docMk/>
            <pc:sldMk cId="802846236" sldId="476"/>
            <ac:spMk id="3" creationId="{27BFBEE4-0952-81A6-206C-1481CDF53878}"/>
          </ac:spMkLst>
        </pc:spChg>
      </pc:sldChg>
      <pc:sldChg chg="modSp new">
        <pc:chgData name="jbarrya10@yahoo.com" userId="S::urn:spo:guest#jbarrya10@yahoo.com::" providerId="AD" clId="Web-{17AF61C8-4B49-E53B-CF06-5175B65E2D1E}" dt="2022-06-16T14:09:55.248" v="812" actId="20577"/>
        <pc:sldMkLst>
          <pc:docMk/>
          <pc:sldMk cId="557347203" sldId="477"/>
        </pc:sldMkLst>
        <pc:spChg chg="mod">
          <ac:chgData name="jbarrya10@yahoo.com" userId="S::urn:spo:guest#jbarrya10@yahoo.com::" providerId="AD" clId="Web-{17AF61C8-4B49-E53B-CF06-5175B65E2D1E}" dt="2022-06-16T14:03:55.910" v="643" actId="20577"/>
          <ac:spMkLst>
            <pc:docMk/>
            <pc:sldMk cId="557347203" sldId="477"/>
            <ac:spMk id="2" creationId="{12037F54-5FCD-B62B-FDC5-A90BD09E4B13}"/>
          </ac:spMkLst>
        </pc:spChg>
        <pc:spChg chg="mod">
          <ac:chgData name="jbarrya10@yahoo.com" userId="S::urn:spo:guest#jbarrya10@yahoo.com::" providerId="AD" clId="Web-{17AF61C8-4B49-E53B-CF06-5175B65E2D1E}" dt="2022-06-16T14:09:55.248" v="812" actId="20577"/>
          <ac:spMkLst>
            <pc:docMk/>
            <pc:sldMk cId="557347203" sldId="477"/>
            <ac:spMk id="3" creationId="{7A4BD052-B391-1785-C4A3-2E3CF4593CF7}"/>
          </ac:spMkLst>
        </pc:spChg>
      </pc:sldChg>
      <pc:sldChg chg="modSp new">
        <pc:chgData name="jbarrya10@yahoo.com" userId="S::urn:spo:guest#jbarrya10@yahoo.com::" providerId="AD" clId="Web-{17AF61C8-4B49-E53B-CF06-5175B65E2D1E}" dt="2022-06-16T14:14:37.740" v="1012" actId="20577"/>
        <pc:sldMkLst>
          <pc:docMk/>
          <pc:sldMk cId="2708936675" sldId="478"/>
        </pc:sldMkLst>
        <pc:spChg chg="mod">
          <ac:chgData name="jbarrya10@yahoo.com" userId="S::urn:spo:guest#jbarrya10@yahoo.com::" providerId="AD" clId="Web-{17AF61C8-4B49-E53B-CF06-5175B65E2D1E}" dt="2022-06-16T14:10:32.171" v="825" actId="20577"/>
          <ac:spMkLst>
            <pc:docMk/>
            <pc:sldMk cId="2708936675" sldId="478"/>
            <ac:spMk id="2" creationId="{4AF9A8BB-5407-C648-C462-28318C165880}"/>
          </ac:spMkLst>
        </pc:spChg>
        <pc:spChg chg="mod">
          <ac:chgData name="jbarrya10@yahoo.com" userId="S::urn:spo:guest#jbarrya10@yahoo.com::" providerId="AD" clId="Web-{17AF61C8-4B49-E53B-CF06-5175B65E2D1E}" dt="2022-06-16T14:14:37.740" v="1012" actId="20577"/>
          <ac:spMkLst>
            <pc:docMk/>
            <pc:sldMk cId="2708936675" sldId="478"/>
            <ac:spMk id="3" creationId="{C4BD30C3-5A82-A345-56DA-60C0A6B015F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11.2 Standard sizes of alcoholic drinks.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088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11.3 Signs of teen drinking.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433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Alcohol Use, Effects, and Consequences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11, Lesson 1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6DE66-3C71-3ED4-9FA0-E8C7E0CFA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Signs of Alcohol Use</a:t>
            </a:r>
          </a:p>
        </p:txBody>
      </p:sp>
      <p:pic>
        <p:nvPicPr>
          <p:cNvPr id="5" name="Content Placeholder 4" descr="Your physical appearance has deteriorated and you’re not involved in things you used to do. You have trouble concentrating and an &quot;I don’t care&quot; attitude. You are argumentative, have low energy, are doing poorly in school, have different friends.">
            <a:extLst>
              <a:ext uri="{FF2B5EF4-FFF2-40B4-BE49-F238E27FC236}">
                <a16:creationId xmlns:a16="http://schemas.microsoft.com/office/drawing/2014/main" id="{66DEACD0-1D66-0AE4-1670-5973F1843F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395984" y="2248694"/>
            <a:ext cx="6352032" cy="3505200"/>
          </a:xfrm>
        </p:spPr>
      </p:pic>
    </p:spTree>
    <p:extLst>
      <p:ext uri="{BB962C8B-B14F-4D97-AF65-F5344CB8AC3E}">
        <p14:creationId xmlns:p14="http://schemas.microsoft.com/office/powerpoint/2010/main" val="939414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B0C5A-3ABE-B345-2E44-87F05B7B3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Factors That Influence the Effects of Alcohol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5F542-10C1-AF0F-B16C-3A85CBCBC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Body size</a:t>
            </a:r>
            <a:endParaRPr lang="en-US" dirty="0"/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 larger a person is, the more drinks it will take to become intoxicated.</a:t>
            </a:r>
          </a:p>
          <a:p>
            <a:r>
              <a:rPr lang="en-US" b="1" dirty="0">
                <a:cs typeface="Arial"/>
              </a:rPr>
              <a:t>How fast the alcohol is consumed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 faster a person drinks alcohol, the faster they will become intoxicated.</a:t>
            </a:r>
          </a:p>
          <a:p>
            <a:r>
              <a:rPr lang="en-US" b="1" dirty="0">
                <a:cs typeface="Arial"/>
              </a:rPr>
              <a:t>How much a person drinks</a:t>
            </a:r>
          </a:p>
          <a:p>
            <a:pPr lvl="1"/>
            <a:r>
              <a:rPr lang="en-US" dirty="0">
                <a:solidFill>
                  <a:schemeClr val="tx1"/>
                </a:solidFill>
                <a:cs typeface="Arial"/>
              </a:rPr>
              <a:t>The more a person drinks, the higher the level of alcohol in their bloodstream.</a:t>
            </a:r>
          </a:p>
        </p:txBody>
      </p:sp>
    </p:spTree>
    <p:extLst>
      <p:ext uri="{BB962C8B-B14F-4D97-AF65-F5344CB8AC3E}">
        <p14:creationId xmlns:p14="http://schemas.microsoft.com/office/powerpoint/2010/main" val="424977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Physical Effects </a:t>
            </a:r>
            <a:br>
              <a:rPr lang="en-US" dirty="0"/>
            </a:br>
            <a:r>
              <a:rPr lang="en-US" dirty="0"/>
              <a:t>of Alcohol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D67AD-1CC0-39F7-A93E-E900526D3D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2500" dirty="0">
                <a:cs typeface="Arial"/>
              </a:rPr>
              <a:t>Short-term effects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Blurred or double vision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Increased sweating and flushed skin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Dehydration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Nausea, vomiting, and indigestion</a:t>
            </a:r>
          </a:p>
          <a:p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Long-term effects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Risk of brain damage, memory loss, and stroke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Cardiovascular disease and high blood pressure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Cirrhosis of the liver (irreversible scarring)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Arial" panose="020B0604020202020204"/>
              </a:rPr>
              <a:t>Inflamed and bleeding stomach lining</a:t>
            </a:r>
            <a:endParaRPr lang="en-US" sz="2500" i="1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23545-630C-40F8-22E7-197F26127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Effects of Alcohol During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5E737-94C6-F960-16A2-448404FBE3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If a woman drinks alcohol when she is pregnant, her fetus also absorbs the alcohol.</a:t>
            </a:r>
          </a:p>
          <a:p>
            <a:r>
              <a:rPr lang="en-US" dirty="0">
                <a:cs typeface="Arial"/>
              </a:rPr>
              <a:t>Drinking alcohol during pregnancy can cause miscarriages, stillbirths, and </a:t>
            </a:r>
            <a:r>
              <a:rPr lang="en-US" b="1" dirty="0">
                <a:cs typeface="Arial"/>
              </a:rPr>
              <a:t>fetal alcohol spectrum disorder (FASD)</a:t>
            </a:r>
            <a:r>
              <a:rPr lang="en-US" dirty="0">
                <a:cs typeface="Arial"/>
              </a:rPr>
              <a:t>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FASD is a group of conditions that can cause a child to have physical, behavior, and learning problems.</a:t>
            </a:r>
          </a:p>
        </p:txBody>
      </p:sp>
    </p:spTree>
    <p:extLst>
      <p:ext uri="{BB962C8B-B14F-4D97-AF65-F5344CB8AC3E}">
        <p14:creationId xmlns:p14="http://schemas.microsoft.com/office/powerpoint/2010/main" val="25600429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9A22-FE54-C1C8-3CB2-F8EE3245F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Consequences</a:t>
            </a:r>
            <a:br>
              <a:rPr lang="en-US" dirty="0"/>
            </a:br>
            <a:r>
              <a:rPr lang="en-US" dirty="0"/>
              <a:t>of Alcohol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FBEE4-0952-81A6-206C-1481CDF53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Mental consequences include reduced ability to do simple tasks and impaired brain development.</a:t>
            </a:r>
          </a:p>
          <a:p>
            <a:r>
              <a:rPr lang="en-US" dirty="0">
                <a:cs typeface="Arial"/>
              </a:rPr>
              <a:t>Social consequences include lost friends, damaged relations with family, and poor school performance.</a:t>
            </a:r>
          </a:p>
          <a:p>
            <a:r>
              <a:rPr lang="en-US" dirty="0">
                <a:cs typeface="Arial"/>
              </a:rPr>
              <a:t>Legal consequences include a possible charge as a </a:t>
            </a:r>
            <a:r>
              <a:rPr lang="en-US" b="1" dirty="0">
                <a:cs typeface="Arial"/>
              </a:rPr>
              <a:t>minor in possession (MIP)</a:t>
            </a:r>
            <a:r>
              <a:rPr lang="en-US" dirty="0">
                <a:cs typeface="Arial"/>
              </a:rPr>
              <a:t>, a misdemeanor punishable by up to one year in jail. </a:t>
            </a:r>
          </a:p>
        </p:txBody>
      </p:sp>
    </p:spTree>
    <p:extLst>
      <p:ext uri="{BB962C8B-B14F-4D97-AF65-F5344CB8AC3E}">
        <p14:creationId xmlns:p14="http://schemas.microsoft.com/office/powerpoint/2010/main" val="802846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37F54-5FCD-B62B-FDC5-A90BD09E4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Drinking and Driving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BD052-B391-1785-C4A3-2E3CF4593C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There is zero tolerance for anyone under 21 drinking and driving.</a:t>
            </a:r>
          </a:p>
          <a:p>
            <a:r>
              <a:rPr lang="en-US" dirty="0">
                <a:cs typeface="Arial"/>
              </a:rPr>
              <a:t>Teenage drivers convicted of driving under the influence (DUI) or driving while intoxicated (DWI) can have their driving licenses suspended or permanently revoked.</a:t>
            </a:r>
          </a:p>
          <a:p>
            <a:r>
              <a:rPr lang="en-US" dirty="0">
                <a:cs typeface="Arial"/>
              </a:rPr>
              <a:t>Car crashes are the leading cause of death for teens. About a quarter of these crashes involve underage drinking.</a:t>
            </a:r>
          </a:p>
        </p:txBody>
      </p:sp>
    </p:spTree>
    <p:extLst>
      <p:ext uri="{BB962C8B-B14F-4D97-AF65-F5344CB8AC3E}">
        <p14:creationId xmlns:p14="http://schemas.microsoft.com/office/powerpoint/2010/main" val="5573472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9A8BB-5407-C648-C462-28318C165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Blood Alcohol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D30C3-5A82-A345-56DA-60C0A6B01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Blood alcohol content (BAC) is the amount of alcohol in the bloodstream.</a:t>
            </a:r>
          </a:p>
          <a:p>
            <a:r>
              <a:rPr lang="en-US" dirty="0">
                <a:cs typeface="Arial"/>
              </a:rPr>
              <a:t>BAC indicates how intoxicated a person is.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  <a:cs typeface="Arial"/>
              </a:rPr>
              <a:t>Intoxicated</a:t>
            </a:r>
            <a:r>
              <a:rPr lang="en-US" sz="2800" dirty="0">
                <a:solidFill>
                  <a:schemeClr val="tx1"/>
                </a:solidFill>
                <a:cs typeface="Arial"/>
              </a:rPr>
              <a:t> means alcohol is affecting the person’s ability to do simple tasks like walking and talking.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In the United States, a person is considered legally impaired or intoxicated if they have a BAC of 0.08 percent or higher.</a:t>
            </a:r>
          </a:p>
        </p:txBody>
      </p:sp>
    </p:spTree>
    <p:extLst>
      <p:ext uri="{BB962C8B-B14F-4D97-AF65-F5344CB8AC3E}">
        <p14:creationId xmlns:p14="http://schemas.microsoft.com/office/powerpoint/2010/main" val="27089366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Use the Internet to research the national SADD organization.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Using information from the SADD website, explain how you would advocate for having a SADD chapter at your school.</a:t>
            </a:r>
          </a:p>
          <a:p>
            <a:r>
              <a:rPr lang="en-US" dirty="0">
                <a:solidFill>
                  <a:schemeClr val="tx1"/>
                </a:solidFill>
                <a:cs typeface="Arial"/>
              </a:rPr>
              <a:t>Explain why a SADD chapter is needed and what message you will use to promote the chapter.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What do you know about the different types of alcoholic drinks?</a:t>
            </a:r>
            <a:endParaRPr lang="en-US" dirty="0">
              <a:cs typeface="Arial"/>
            </a:endParaRP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Do they all contain the same amount of alcohol? Is there a standard drink size?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Describe standard drink sizes of alcoholic beverages?</a:t>
            </a:r>
          </a:p>
          <a:p>
            <a:r>
              <a:rPr lang="en-US" dirty="0">
                <a:cs typeface="Arial"/>
              </a:rPr>
              <a:t>Analyze specific components of the fetal alcohol spectrum disorders?</a:t>
            </a:r>
          </a:p>
          <a:p>
            <a:r>
              <a:rPr lang="en-US" dirty="0">
                <a:cs typeface="Arial"/>
              </a:rPr>
              <a:t>Illustrate how teen alcohol use has an impact on risk-taking behaviors?</a:t>
            </a:r>
          </a:p>
          <a:p>
            <a:r>
              <a:rPr lang="en-US" dirty="0">
                <a:cs typeface="Arial"/>
              </a:rPr>
              <a:t>Compare how alcohol consumption can affect school and job performance?</a:t>
            </a:r>
          </a:p>
          <a:p>
            <a:r>
              <a:rPr lang="en-US" dirty="0">
                <a:cs typeface="Arial"/>
              </a:rPr>
              <a:t>Examine the potential impacts drinking and driving has on a person’s life?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Alcohol?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Alcohol</a:t>
            </a:r>
            <a:r>
              <a:rPr lang="en-US" dirty="0">
                <a:cs typeface="Arial"/>
              </a:rPr>
              <a:t> is one of the most used and abused substances for high school students.</a:t>
            </a:r>
            <a:endParaRPr lang="en-US" dirty="0"/>
          </a:p>
          <a:p>
            <a:r>
              <a:rPr lang="en-US" dirty="0">
                <a:cs typeface="Arial"/>
              </a:rPr>
              <a:t>Alcohol is legal only for people 21 and older.</a:t>
            </a:r>
          </a:p>
          <a:p>
            <a:r>
              <a:rPr lang="en-US" dirty="0">
                <a:cs typeface="Arial"/>
              </a:rPr>
              <a:t>Alcohol is a depressant.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Makes brain function slower than normal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Makes basic tasks, like walking, talking, and making simple decisions, more difficult</a:t>
            </a:r>
          </a:p>
          <a:p>
            <a:r>
              <a:rPr lang="en-US" dirty="0">
                <a:cs typeface="Arial"/>
              </a:rPr>
              <a:t>The most common types of alcohol are beer, wine, and liquor.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7EB7F-1528-2BB9-09C5-85B6E1791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Standard Sizes</a:t>
            </a:r>
            <a:br>
              <a:rPr lang="en-US" dirty="0"/>
            </a:br>
            <a:r>
              <a:rPr lang="en-US" dirty="0"/>
              <a:t>of Alcoholic Drinks</a:t>
            </a:r>
          </a:p>
        </p:txBody>
      </p:sp>
      <p:pic>
        <p:nvPicPr>
          <p:cNvPr id="5" name="Content Placeholder 4" descr="12 ounces of beer, 8 to 9 ounces of malt liquor, 5 ounces of wine, 1.5 ounces of liquor, less than two thirds of a 3-ounce margarita, and 6.3 ounces of a gin and tonic have about the same amount of alcohol.">
            <a:extLst>
              <a:ext uri="{FF2B5EF4-FFF2-40B4-BE49-F238E27FC236}">
                <a16:creationId xmlns:a16="http://schemas.microsoft.com/office/drawing/2014/main" id="{AF13208C-214B-C862-E29D-B23BD99B91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9344" y="2876582"/>
            <a:ext cx="5925312" cy="2249424"/>
          </a:xfrm>
        </p:spPr>
      </p:pic>
    </p:spTree>
    <p:extLst>
      <p:ext uri="{BB962C8B-B14F-4D97-AF65-F5344CB8AC3E}">
        <p14:creationId xmlns:p14="http://schemas.microsoft.com/office/powerpoint/2010/main" val="3926107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8353-F0A6-419A-F0B2-A5EAF8426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Alcohol Consumption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2990A-74A9-DFD3-2DB1-4A300CEF6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cs typeface="Arial"/>
              </a:rPr>
              <a:t>Moderate drinking</a:t>
            </a:r>
            <a:r>
              <a:rPr lang="en-US" dirty="0">
                <a:cs typeface="Arial"/>
              </a:rPr>
              <a:t>, or social drinking, means having up to one drink per day for women and up to two drinks per day for men.</a:t>
            </a:r>
          </a:p>
          <a:p>
            <a:r>
              <a:rPr lang="en-US" b="1" dirty="0">
                <a:cs typeface="Arial"/>
              </a:rPr>
              <a:t>Binge drinking</a:t>
            </a:r>
            <a:r>
              <a:rPr lang="en-US" dirty="0">
                <a:cs typeface="Arial"/>
              </a:rPr>
              <a:t> means consuming many drinks in a short amount of time and on a regular basis.</a:t>
            </a:r>
          </a:p>
          <a:p>
            <a:r>
              <a:rPr lang="en-US" b="1" dirty="0">
                <a:cs typeface="Arial"/>
              </a:rPr>
              <a:t>Heavy drinking</a:t>
            </a:r>
            <a:r>
              <a:rPr lang="en-US" dirty="0">
                <a:cs typeface="Arial"/>
              </a:rPr>
              <a:t> for a male is more than four drinks a day or 15 or more per week. Heavy drinking for a female is more than three drinks a day or eight or more per week.</a:t>
            </a:r>
            <a:endParaRPr lang="en-US" sz="1400" i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47101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62DA-929C-C085-6E6F-5A6A6990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Teen Alcohol Use</a:t>
            </a:r>
            <a:br>
              <a:rPr lang="en-US" dirty="0"/>
            </a:br>
            <a:r>
              <a:rPr lang="en-US" dirty="0"/>
              <a:t>and Risk Taking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BB6DB-7239-27F4-BC81-76B2B368B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Teens who have been drinking alcohol are more likely to take risks than those who have not.</a:t>
            </a:r>
          </a:p>
          <a:p>
            <a:r>
              <a:rPr lang="en-US" dirty="0">
                <a:cs typeface="Arial"/>
              </a:rPr>
              <a:t>The risks may result in falls, drownings, burns, and unintentional firearm injuries.</a:t>
            </a:r>
          </a:p>
          <a:p>
            <a:r>
              <a:rPr lang="en-US" dirty="0">
                <a:cs typeface="Arial"/>
              </a:rPr>
              <a:t>Drinking also causes teens to become more violent and more liable to get into fights.</a:t>
            </a:r>
          </a:p>
        </p:txBody>
      </p:sp>
    </p:spTree>
    <p:extLst>
      <p:ext uri="{BB962C8B-B14F-4D97-AF65-F5344CB8AC3E}">
        <p14:creationId xmlns:p14="http://schemas.microsoft.com/office/powerpoint/2010/main" val="2102528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A62DA-929C-C085-6E6F-5A6A69908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Emotional Reasons</a:t>
            </a:r>
            <a:br>
              <a:rPr lang="en-US" dirty="0"/>
            </a:br>
            <a:r>
              <a:rPr lang="en-US" dirty="0"/>
              <a:t>for Alcohol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BB6DB-7239-27F4-BC81-76B2B368B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Increase positive mood</a:t>
            </a:r>
          </a:p>
          <a:p>
            <a:r>
              <a:rPr lang="en-US" dirty="0">
                <a:cs typeface="Arial"/>
              </a:rPr>
              <a:t>Gain approval</a:t>
            </a:r>
          </a:p>
          <a:p>
            <a:r>
              <a:rPr lang="en-US" dirty="0">
                <a:cs typeface="Arial"/>
              </a:rPr>
              <a:t>Reduce painful, negative feelings</a:t>
            </a:r>
          </a:p>
          <a:p>
            <a:r>
              <a:rPr lang="en-US" dirty="0">
                <a:cs typeface="Arial"/>
              </a:rPr>
              <a:t>Fit in</a:t>
            </a:r>
          </a:p>
        </p:txBody>
      </p:sp>
    </p:spTree>
    <p:extLst>
      <p:ext uri="{BB962C8B-B14F-4D97-AF65-F5344CB8AC3E}">
        <p14:creationId xmlns:p14="http://schemas.microsoft.com/office/powerpoint/2010/main" val="3766082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6DE66-3C71-3ED4-9FA0-E8C7E0CFA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Reducing Teen Alcohol Consumption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765A7-09C6-ADAE-CD83-0A5AD9BDD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Teens drink to increase their positive mood, to gain approval or fit in with peers, or to reduce the pain of negative feelings.</a:t>
            </a:r>
          </a:p>
          <a:p>
            <a:r>
              <a:rPr lang="en-US" dirty="0">
                <a:cs typeface="Arial"/>
              </a:rPr>
              <a:t>There is no easy way to prevent teens from using alcohol.</a:t>
            </a:r>
          </a:p>
          <a:p>
            <a:r>
              <a:rPr lang="en-US" dirty="0">
                <a:cs typeface="Arial"/>
              </a:rPr>
              <a:t>Teens should be taught that there are other ways than drinking to celebrate something or work through something.</a:t>
            </a:r>
          </a:p>
        </p:txBody>
      </p:sp>
    </p:spTree>
    <p:extLst>
      <p:ext uri="{BB962C8B-B14F-4D97-AF65-F5344CB8AC3E}">
        <p14:creationId xmlns:p14="http://schemas.microsoft.com/office/powerpoint/2010/main" val="1018650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851</Words>
  <Application>Microsoft Office PowerPoint</Application>
  <PresentationFormat>On-screen Show (4:3)</PresentationFormat>
  <Paragraphs>81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Arial Black</vt:lpstr>
      <vt:lpstr>Arial,Sans-Serif</vt:lpstr>
      <vt:lpstr>Calibri</vt:lpstr>
      <vt:lpstr>Office Theme</vt:lpstr>
      <vt:lpstr>Alcohol Use, Effects, and Consequences</vt:lpstr>
      <vt:lpstr>Write About It</vt:lpstr>
      <vt:lpstr>Can you . . .  </vt:lpstr>
      <vt:lpstr>What Is Alcohol?</vt:lpstr>
      <vt:lpstr>Standard Sizes of Alcoholic Drinks</vt:lpstr>
      <vt:lpstr>Alcohol Consumption</vt:lpstr>
      <vt:lpstr>Teen Alcohol Use and Risk Taking</vt:lpstr>
      <vt:lpstr>Emotional Reasons for Alcohol Use</vt:lpstr>
      <vt:lpstr>Reducing Teen Alcohol Consumption</vt:lpstr>
      <vt:lpstr>Signs of Alcohol Use</vt:lpstr>
      <vt:lpstr>Factors That Influence the Effects of Alcohol</vt:lpstr>
      <vt:lpstr>Physical Effects  of Alcohol</vt:lpstr>
      <vt:lpstr>Effects of Alcohol During Pregnancy</vt:lpstr>
      <vt:lpstr>Consequences of Alcohol Use</vt:lpstr>
      <vt:lpstr>Drinking and Driving</vt:lpstr>
      <vt:lpstr>Blood Alcohol Content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Alcohol</dc:title>
  <dc:creator>Human Kinetics</dc:creator>
  <cp:lastModifiedBy>Derek Campbell</cp:lastModifiedBy>
  <cp:revision>6425</cp:revision>
  <dcterms:created xsi:type="dcterms:W3CDTF">2020-04-29T19:38:00Z</dcterms:created>
  <dcterms:modified xsi:type="dcterms:W3CDTF">2022-12-05T15:32:33Z</dcterms:modified>
</cp:coreProperties>
</file>