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427" r:id="rId2"/>
    <p:sldId id="337" r:id="rId3"/>
    <p:sldId id="334" r:id="rId4"/>
    <p:sldId id="422" r:id="rId5"/>
    <p:sldId id="466" r:id="rId6"/>
    <p:sldId id="460" r:id="rId7"/>
    <p:sldId id="455" r:id="rId8"/>
    <p:sldId id="451" r:id="rId9"/>
    <p:sldId id="461" r:id="rId10"/>
    <p:sldId id="462" r:id="rId11"/>
    <p:sldId id="452" r:id="rId12"/>
    <p:sldId id="463" r:id="rId13"/>
    <p:sldId id="44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BAE47F4-DE35-BAFD-7091-E8786169DD9A}" v="143" dt="2022-06-14T21:03:53.404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2049F35-D263-689D-73F5-6E217EB7E4F8}" v="145" dt="2022-06-14T15:37:59.262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5BAE47F4-DE35-BAFD-7091-E8786169DD9A}"/>
    <pc:docChg chg="modSld">
      <pc:chgData name="jbarrya10@yahoo.com" userId="S::urn:spo:guest#jbarrya10@yahoo.com::" providerId="AD" clId="Web-{5BAE47F4-DE35-BAFD-7091-E8786169DD9A}" dt="2022-06-14T21:03:53.107" v="139" actId="20577"/>
      <pc:docMkLst>
        <pc:docMk/>
      </pc:docMkLst>
      <pc:sldChg chg="modSp">
        <pc:chgData name="jbarrya10@yahoo.com" userId="S::urn:spo:guest#jbarrya10@yahoo.com::" providerId="AD" clId="Web-{5BAE47F4-DE35-BAFD-7091-E8786169DD9A}" dt="2022-06-14T21:02:38.212" v="106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5BAE47F4-DE35-BAFD-7091-E8786169DD9A}" dt="2022-06-14T21:02:38.212" v="106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5BAE47F4-DE35-BAFD-7091-E8786169DD9A}" dt="2022-06-14T21:03:53.107" v="139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5BAE47F4-DE35-BAFD-7091-E8786169DD9A}" dt="2022-06-14T21:03:53.107" v="139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5BAE47F4-DE35-BAFD-7091-E8786169DD9A}" dt="2022-06-14T21:00:07.593" v="8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5BAE47F4-DE35-BAFD-7091-E8786169DD9A}" dt="2022-06-14T21:00:02.249" v="7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5BAE47F4-DE35-BAFD-7091-E8786169DD9A}" dt="2022-06-14T21:00:07.593" v="8" actId="20577"/>
          <ac:spMkLst>
            <pc:docMk/>
            <pc:sldMk cId="2472024604" sldId="427"/>
            <ac:spMk id="3" creationId="{9098E11F-DE22-6B22-CD68-8F62A4333D22}"/>
          </ac:spMkLst>
        </pc:spChg>
      </pc:sldChg>
    </pc:docChg>
  </pc:docChgLst>
  <pc:docChgLst>
    <pc:chgData name="jbarrya10@yahoo.com" userId="S::urn:spo:guest#jbarrya10@yahoo.com::" providerId="AD" clId="Web-{FC1D3D45-D752-591A-FA05-90BF5ACA42EF}"/>
    <pc:docChg chg="addSld delSld modSld">
      <pc:chgData name="jbarrya10@yahoo.com" userId="S::urn:spo:guest#jbarrya10@yahoo.com::" providerId="AD" clId="Web-{FC1D3D45-D752-591A-FA05-90BF5ACA42EF}" dt="2022-06-14T23:15:12.375" v="1445" actId="20577"/>
      <pc:docMkLst>
        <pc:docMk/>
      </pc:docMkLst>
      <pc:sldChg chg="modSp">
        <pc:chgData name="jbarrya10@yahoo.com" userId="S::urn:spo:guest#jbarrya10@yahoo.com::" providerId="AD" clId="Web-{FC1D3D45-D752-591A-FA05-90BF5ACA42EF}" dt="2022-06-14T21:25:33.763" v="224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FC1D3D45-D752-591A-FA05-90BF5ACA42EF}" dt="2022-06-14T21:13:17.951" v="4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FC1D3D45-D752-591A-FA05-90BF5ACA42EF}" dt="2022-06-14T21:25:33.763" v="224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FC1D3D45-D752-591A-FA05-90BF5ACA42EF}" dt="2022-06-14T23:15:12.375" v="1445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FC1D3D45-D752-591A-FA05-90BF5ACA42EF}" dt="2022-06-14T23:15:12.375" v="1445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del">
        <pc:chgData name="jbarrya10@yahoo.com" userId="S::urn:spo:guest#jbarrya10@yahoo.com::" providerId="AD" clId="Web-{FC1D3D45-D752-591A-FA05-90BF5ACA42EF}" dt="2022-06-14T21:37:57.732" v="473"/>
        <pc:sldMkLst>
          <pc:docMk/>
          <pc:sldMk cId="703233105" sldId="450"/>
        </pc:sldMkLst>
      </pc:sldChg>
      <pc:sldChg chg="modSp">
        <pc:chgData name="jbarrya10@yahoo.com" userId="S::urn:spo:guest#jbarrya10@yahoo.com::" providerId="AD" clId="Web-{FC1D3D45-D752-591A-FA05-90BF5ACA42EF}" dt="2022-06-14T21:45:59.435" v="647" actId="20577"/>
        <pc:sldMkLst>
          <pc:docMk/>
          <pc:sldMk cId="3757761400" sldId="451"/>
        </pc:sldMkLst>
        <pc:spChg chg="mod">
          <ac:chgData name="jbarrya10@yahoo.com" userId="S::urn:spo:guest#jbarrya10@yahoo.com::" providerId="AD" clId="Web-{FC1D3D45-D752-591A-FA05-90BF5ACA42EF}" dt="2022-06-14T21:45:19.760" v="631" actId="20577"/>
          <ac:spMkLst>
            <pc:docMk/>
            <pc:sldMk cId="3757761400" sldId="451"/>
            <ac:spMk id="2" creationId="{9BFEB68A-B222-5F3F-B7F4-830A1FF266BD}"/>
          </ac:spMkLst>
        </pc:spChg>
        <pc:spChg chg="mod">
          <ac:chgData name="jbarrya10@yahoo.com" userId="S::urn:spo:guest#jbarrya10@yahoo.com::" providerId="AD" clId="Web-{FC1D3D45-D752-591A-FA05-90BF5ACA42EF}" dt="2022-06-14T21:45:59.435" v="647" actId="20577"/>
          <ac:spMkLst>
            <pc:docMk/>
            <pc:sldMk cId="3757761400" sldId="451"/>
            <ac:spMk id="3" creationId="{C1F687EA-D6F3-0CE8-D8FB-8D79BD04DF12}"/>
          </ac:spMkLst>
        </pc:spChg>
      </pc:sldChg>
      <pc:sldChg chg="modSp">
        <pc:chgData name="jbarrya10@yahoo.com" userId="S::urn:spo:guest#jbarrya10@yahoo.com::" providerId="AD" clId="Web-{FC1D3D45-D752-591A-FA05-90BF5ACA42EF}" dt="2022-06-14T23:08:23.524" v="1179" actId="20577"/>
        <pc:sldMkLst>
          <pc:docMk/>
          <pc:sldMk cId="3643781911" sldId="452"/>
        </pc:sldMkLst>
        <pc:spChg chg="mod">
          <ac:chgData name="jbarrya10@yahoo.com" userId="S::urn:spo:guest#jbarrya10@yahoo.com::" providerId="AD" clId="Web-{FC1D3D45-D752-591A-FA05-90BF5ACA42EF}" dt="2022-06-14T23:06:12.782" v="1100" actId="20577"/>
          <ac:spMkLst>
            <pc:docMk/>
            <pc:sldMk cId="3643781911" sldId="452"/>
            <ac:spMk id="2" creationId="{F0152952-2322-4347-7274-84BA159A9FAB}"/>
          </ac:spMkLst>
        </pc:spChg>
        <pc:spChg chg="mod">
          <ac:chgData name="jbarrya10@yahoo.com" userId="S::urn:spo:guest#jbarrya10@yahoo.com::" providerId="AD" clId="Web-{FC1D3D45-D752-591A-FA05-90BF5ACA42EF}" dt="2022-06-14T23:08:23.524" v="1179" actId="20577"/>
          <ac:spMkLst>
            <pc:docMk/>
            <pc:sldMk cId="3643781911" sldId="452"/>
            <ac:spMk id="3" creationId="{ED4CB001-0E0E-FBDE-FECF-7FB88CF60A5A}"/>
          </ac:spMkLst>
        </pc:spChg>
      </pc:sldChg>
      <pc:sldChg chg="modSp">
        <pc:chgData name="jbarrya10@yahoo.com" userId="S::urn:spo:guest#jbarrya10@yahoo.com::" providerId="AD" clId="Web-{FC1D3D45-D752-591A-FA05-90BF5ACA42EF}" dt="2022-06-14T21:45:07.963" v="617" actId="20577"/>
        <pc:sldMkLst>
          <pc:docMk/>
          <pc:sldMk cId="3883434291" sldId="455"/>
        </pc:sldMkLst>
        <pc:spChg chg="mod">
          <ac:chgData name="jbarrya10@yahoo.com" userId="S::urn:spo:guest#jbarrya10@yahoo.com::" providerId="AD" clId="Web-{FC1D3D45-D752-591A-FA05-90BF5ACA42EF}" dt="2022-06-14T21:38:04.639" v="477" actId="20577"/>
          <ac:spMkLst>
            <pc:docMk/>
            <pc:sldMk cId="3883434291" sldId="455"/>
            <ac:spMk id="2" creationId="{5CDA5856-ED43-DE60-B4AF-97B13B1F5A7E}"/>
          </ac:spMkLst>
        </pc:spChg>
        <pc:spChg chg="mod">
          <ac:chgData name="jbarrya10@yahoo.com" userId="S::urn:spo:guest#jbarrya10@yahoo.com::" providerId="AD" clId="Web-{FC1D3D45-D752-591A-FA05-90BF5ACA42EF}" dt="2022-06-14T21:45:07.963" v="617" actId="20577"/>
          <ac:spMkLst>
            <pc:docMk/>
            <pc:sldMk cId="3883434291" sldId="455"/>
            <ac:spMk id="3" creationId="{665D67AD-1CC0-39F7-A93E-E900526D3D29}"/>
          </ac:spMkLst>
        </pc:spChg>
      </pc:sldChg>
      <pc:sldChg chg="modSp">
        <pc:chgData name="jbarrya10@yahoo.com" userId="S::urn:spo:guest#jbarrya10@yahoo.com::" providerId="AD" clId="Web-{FC1D3D45-D752-591A-FA05-90BF5ACA42EF}" dt="2022-06-14T21:37:32.043" v="472" actId="20577"/>
        <pc:sldMkLst>
          <pc:docMk/>
          <pc:sldMk cId="3926107667" sldId="460"/>
        </pc:sldMkLst>
        <pc:spChg chg="mod">
          <ac:chgData name="jbarrya10@yahoo.com" userId="S::urn:spo:guest#jbarrya10@yahoo.com::" providerId="AD" clId="Web-{FC1D3D45-D752-591A-FA05-90BF5ACA42EF}" dt="2022-06-14T21:37:32.043" v="472" actId="20577"/>
          <ac:spMkLst>
            <pc:docMk/>
            <pc:sldMk cId="3926107667" sldId="460"/>
            <ac:spMk id="2" creationId="{4AF7EB7F-1528-2BB9-09C5-85B6E17912D4}"/>
          </ac:spMkLst>
        </pc:spChg>
        <pc:spChg chg="mod">
          <ac:chgData name="jbarrya10@yahoo.com" userId="S::urn:spo:guest#jbarrya10@yahoo.com::" providerId="AD" clId="Web-{FC1D3D45-D752-591A-FA05-90BF5ACA42EF}" dt="2022-06-14T21:36:50.572" v="469" actId="20577"/>
          <ac:spMkLst>
            <pc:docMk/>
            <pc:sldMk cId="3926107667" sldId="460"/>
            <ac:spMk id="3" creationId="{EA9C1921-5735-5633-BF81-F4C92B03310F}"/>
          </ac:spMkLst>
        </pc:spChg>
      </pc:sldChg>
      <pc:sldChg chg="modSp">
        <pc:chgData name="jbarrya10@yahoo.com" userId="S::urn:spo:guest#jbarrya10@yahoo.com::" providerId="AD" clId="Web-{FC1D3D45-D752-591A-FA05-90BF5ACA42EF}" dt="2022-06-14T21:50:30.920" v="824" actId="20577"/>
        <pc:sldMkLst>
          <pc:docMk/>
          <pc:sldMk cId="2609515422" sldId="461"/>
        </pc:sldMkLst>
        <pc:spChg chg="mod">
          <ac:chgData name="jbarrya10@yahoo.com" userId="S::urn:spo:guest#jbarrya10@yahoo.com::" providerId="AD" clId="Web-{FC1D3D45-D752-591A-FA05-90BF5ACA42EF}" dt="2022-06-14T21:46:57.298" v="652" actId="20577"/>
          <ac:spMkLst>
            <pc:docMk/>
            <pc:sldMk cId="2609515422" sldId="461"/>
            <ac:spMk id="2" creationId="{FD5A541F-9822-3386-5E0E-10BB9B61E36A}"/>
          </ac:spMkLst>
        </pc:spChg>
        <pc:spChg chg="mod">
          <ac:chgData name="jbarrya10@yahoo.com" userId="S::urn:spo:guest#jbarrya10@yahoo.com::" providerId="AD" clId="Web-{FC1D3D45-D752-591A-FA05-90BF5ACA42EF}" dt="2022-06-14T21:50:30.920" v="824" actId="20577"/>
          <ac:spMkLst>
            <pc:docMk/>
            <pc:sldMk cId="2609515422" sldId="461"/>
            <ac:spMk id="3" creationId="{A143B647-9AB5-A1D5-F234-704F0A7B42F0}"/>
          </ac:spMkLst>
        </pc:spChg>
      </pc:sldChg>
      <pc:sldChg chg="modSp">
        <pc:chgData name="jbarrya10@yahoo.com" userId="S::urn:spo:guest#jbarrya10@yahoo.com::" providerId="AD" clId="Web-{FC1D3D45-D752-591A-FA05-90BF5ACA42EF}" dt="2022-06-14T22:59:40.839" v="939" actId="20577"/>
        <pc:sldMkLst>
          <pc:docMk/>
          <pc:sldMk cId="3760727087" sldId="462"/>
        </pc:sldMkLst>
        <pc:spChg chg="mod">
          <ac:chgData name="jbarrya10@yahoo.com" userId="S::urn:spo:guest#jbarrya10@yahoo.com::" providerId="AD" clId="Web-{FC1D3D45-D752-591A-FA05-90BF5ACA42EF}" dt="2022-06-14T22:56:56.502" v="834" actId="20577"/>
          <ac:spMkLst>
            <pc:docMk/>
            <pc:sldMk cId="3760727087" sldId="462"/>
            <ac:spMk id="2" creationId="{CA611170-2437-7AE4-5FCD-B554903FBA9E}"/>
          </ac:spMkLst>
        </pc:spChg>
        <pc:spChg chg="mod">
          <ac:chgData name="jbarrya10@yahoo.com" userId="S::urn:spo:guest#jbarrya10@yahoo.com::" providerId="AD" clId="Web-{FC1D3D45-D752-591A-FA05-90BF5ACA42EF}" dt="2022-06-14T22:59:40.839" v="939" actId="20577"/>
          <ac:spMkLst>
            <pc:docMk/>
            <pc:sldMk cId="3760727087" sldId="462"/>
            <ac:spMk id="3" creationId="{E9E31EA6-919E-380B-C14C-9E497BFDC605}"/>
          </ac:spMkLst>
        </pc:spChg>
      </pc:sldChg>
      <pc:sldChg chg="modSp">
        <pc:chgData name="jbarrya10@yahoo.com" userId="S::urn:spo:guest#jbarrya10@yahoo.com::" providerId="AD" clId="Web-{FC1D3D45-D752-591A-FA05-90BF5ACA42EF}" dt="2022-06-14T23:11:18.143" v="1321" actId="20577"/>
        <pc:sldMkLst>
          <pc:docMk/>
          <pc:sldMk cId="2864151998" sldId="463"/>
        </pc:sldMkLst>
        <pc:spChg chg="mod">
          <ac:chgData name="jbarrya10@yahoo.com" userId="S::urn:spo:guest#jbarrya10@yahoo.com::" providerId="AD" clId="Web-{FC1D3D45-D752-591A-FA05-90BF5ACA42EF}" dt="2022-06-14T23:05:22.014" v="1096" actId="20577"/>
          <ac:spMkLst>
            <pc:docMk/>
            <pc:sldMk cId="2864151998" sldId="463"/>
            <ac:spMk id="2" creationId="{CD6F50CC-DBBB-F013-8248-FE0B5AA5BED6}"/>
          </ac:spMkLst>
        </pc:spChg>
        <pc:spChg chg="mod">
          <ac:chgData name="jbarrya10@yahoo.com" userId="S::urn:spo:guest#jbarrya10@yahoo.com::" providerId="AD" clId="Web-{FC1D3D45-D752-591A-FA05-90BF5ACA42EF}" dt="2022-06-14T23:11:18.143" v="1321" actId="20577"/>
          <ac:spMkLst>
            <pc:docMk/>
            <pc:sldMk cId="2864151998" sldId="463"/>
            <ac:spMk id="3" creationId="{B5623B14-B28A-200E-05A5-F42688927641}"/>
          </ac:spMkLst>
        </pc:spChg>
      </pc:sldChg>
      <pc:sldChg chg="del">
        <pc:chgData name="jbarrya10@yahoo.com" userId="S::urn:spo:guest#jbarrya10@yahoo.com::" providerId="AD" clId="Web-{FC1D3D45-D752-591A-FA05-90BF5ACA42EF}" dt="2022-06-14T23:11:40.582" v="1322"/>
        <pc:sldMkLst>
          <pc:docMk/>
          <pc:sldMk cId="3670626768" sldId="464"/>
        </pc:sldMkLst>
      </pc:sldChg>
      <pc:sldChg chg="del">
        <pc:chgData name="jbarrya10@yahoo.com" userId="S::urn:spo:guest#jbarrya10@yahoo.com::" providerId="AD" clId="Web-{FC1D3D45-D752-591A-FA05-90BF5ACA42EF}" dt="2022-06-14T23:11:41.723" v="1323"/>
        <pc:sldMkLst>
          <pc:docMk/>
          <pc:sldMk cId="903630362" sldId="465"/>
        </pc:sldMkLst>
      </pc:sldChg>
      <pc:sldChg chg="modSp new">
        <pc:chgData name="jbarrya10@yahoo.com" userId="S::urn:spo:guest#jbarrya10@yahoo.com::" providerId="AD" clId="Web-{FC1D3D45-D752-591A-FA05-90BF5ACA42EF}" dt="2022-06-14T21:34:44.470" v="436" actId="20577"/>
        <pc:sldMkLst>
          <pc:docMk/>
          <pc:sldMk cId="3689123695" sldId="466"/>
        </pc:sldMkLst>
        <pc:spChg chg="mod">
          <ac:chgData name="jbarrya10@yahoo.com" userId="S::urn:spo:guest#jbarrya10@yahoo.com::" providerId="AD" clId="Web-{FC1D3D45-D752-591A-FA05-90BF5ACA42EF}" dt="2022-06-14T21:26:24.173" v="244" actId="20577"/>
          <ac:spMkLst>
            <pc:docMk/>
            <pc:sldMk cId="3689123695" sldId="466"/>
            <ac:spMk id="2" creationId="{92B99848-95CD-4F02-4C67-F345A3049A36}"/>
          </ac:spMkLst>
        </pc:spChg>
        <pc:spChg chg="mod">
          <ac:chgData name="jbarrya10@yahoo.com" userId="S::urn:spo:guest#jbarrya10@yahoo.com::" providerId="AD" clId="Web-{FC1D3D45-D752-591A-FA05-90BF5ACA42EF}" dt="2022-06-14T21:34:44.470" v="436" actId="20577"/>
          <ac:spMkLst>
            <pc:docMk/>
            <pc:sldMk cId="3689123695" sldId="466"/>
            <ac:spMk id="3" creationId="{986880C6-46AF-5935-3EB9-153E0A2B5E4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10.12 Risks associated with access to firearms.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839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10.13 Risk factors of gang violence.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423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Violence, Weapons, and Gangs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10, Lesson 4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11170-2437-7AE4-5FCD-B554903FB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Avoiding Gang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31EA6-919E-380B-C14C-9E497BFDC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Young people can reduce gang violence by not joining a gang in the first place.</a:t>
            </a:r>
          </a:p>
          <a:p>
            <a:r>
              <a:rPr lang="en-US" dirty="0">
                <a:cs typeface="Arial"/>
              </a:rPr>
              <a:t>Joining clubs, sports teams, and student organizations or participating in after-school activities is a better way of belonging than joining a gang.</a:t>
            </a:r>
          </a:p>
        </p:txBody>
      </p:sp>
    </p:spTree>
    <p:extLst>
      <p:ext uri="{BB962C8B-B14F-4D97-AF65-F5344CB8AC3E}">
        <p14:creationId xmlns:p14="http://schemas.microsoft.com/office/powerpoint/2010/main" val="3760727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2952-2322-4347-7274-84BA159A9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Reporting </a:t>
            </a:r>
            <a:br>
              <a:rPr lang="en-US" dirty="0"/>
            </a:br>
            <a:r>
              <a:rPr lang="en-US" dirty="0"/>
              <a:t>Gang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CB001-0E0E-FBDE-FECF-7FB88CF6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700" dirty="0">
                <a:cs typeface="Arial"/>
              </a:rPr>
              <a:t>If you feel pressured to join a gang, use refusal skills.</a:t>
            </a:r>
          </a:p>
          <a:p>
            <a:pPr lvl="1"/>
            <a:r>
              <a:rPr lang="en-US" sz="2700" dirty="0">
                <a:solidFill>
                  <a:srgbClr val="404000"/>
                </a:solidFill>
                <a:cs typeface="Arial"/>
              </a:rPr>
              <a:t>Use a strong voice and be clear that your answer is no.</a:t>
            </a:r>
          </a:p>
          <a:p>
            <a:pPr lvl="1"/>
            <a:r>
              <a:rPr lang="en-US" sz="2700" dirty="0">
                <a:solidFill>
                  <a:srgbClr val="404000"/>
                </a:solidFill>
                <a:cs typeface="Arial"/>
              </a:rPr>
              <a:t>Give a reason why you are saying no.</a:t>
            </a:r>
          </a:p>
          <a:p>
            <a:pPr lvl="1"/>
            <a:r>
              <a:rPr lang="en-US" sz="2700" dirty="0">
                <a:solidFill>
                  <a:srgbClr val="404000"/>
                </a:solidFill>
                <a:cs typeface="Arial"/>
              </a:rPr>
              <a:t>Walk away and go to a safe place, such as your classroom or home.</a:t>
            </a:r>
          </a:p>
          <a:p>
            <a:r>
              <a:rPr lang="en-US" sz="2700" dirty="0">
                <a:solidFill>
                  <a:srgbClr val="404000"/>
                </a:solidFill>
                <a:cs typeface="Arial"/>
              </a:rPr>
              <a:t>For help, call the National Center for Victims of Crime at 855-484-2846. You can also text or call the HopeLine at 919-231-4525 or 877-235-4525.</a:t>
            </a:r>
          </a:p>
        </p:txBody>
      </p:sp>
    </p:spTree>
    <p:extLst>
      <p:ext uri="{BB962C8B-B14F-4D97-AF65-F5344CB8AC3E}">
        <p14:creationId xmlns:p14="http://schemas.microsoft.com/office/powerpoint/2010/main" val="3643781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F50CC-DBBB-F013-8248-FE0B5AA5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School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23B14-B28A-200E-05A5-F42688927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School violence is any violence that happens on school property.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It can have consequences for education even if criminal charges are not filed.</a:t>
            </a:r>
          </a:p>
          <a:p>
            <a:r>
              <a:rPr lang="en-US" dirty="0">
                <a:cs typeface="Arial"/>
              </a:rPr>
              <a:t>Follow rules and policies at school.</a:t>
            </a:r>
          </a:p>
          <a:p>
            <a:r>
              <a:rPr lang="en-US" dirty="0">
                <a:cs typeface="Arial"/>
              </a:rPr>
              <a:t>Report suspicious activity and violence.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Suspicious activity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is anything that seems out of place or doesn’t belong.</a:t>
            </a:r>
          </a:p>
        </p:txBody>
      </p:sp>
    </p:spTree>
    <p:extLst>
      <p:ext uri="{BB962C8B-B14F-4D97-AF65-F5344CB8AC3E}">
        <p14:creationId xmlns:p14="http://schemas.microsoft.com/office/powerpoint/2010/main" val="2864151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Research federal and local laws related to owning and carrying weapons.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Describe these laws and how they might influence individuals’ behaviors and the health and safety of communities.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Use the information to create a two-minute speech that either supports existing laws or supports changing the laws.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do you feel about gun ownership?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Do you think guns help prevent or contribute to violent behaviors?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Compare the risks associated with various types of weapons?</a:t>
            </a:r>
          </a:p>
          <a:p>
            <a:r>
              <a:rPr lang="en-US" dirty="0">
                <a:cs typeface="Arial"/>
              </a:rPr>
              <a:t>Describe the risks and consequences of gang involvement?</a:t>
            </a:r>
          </a:p>
          <a:p>
            <a:r>
              <a:rPr lang="en-US" dirty="0">
                <a:cs typeface="Arial"/>
              </a:rPr>
              <a:t>Explain how to avoid and report gang violence?</a:t>
            </a:r>
          </a:p>
          <a:p>
            <a:r>
              <a:rPr lang="en-US" dirty="0">
                <a:cs typeface="Arial"/>
              </a:rPr>
              <a:t>Analyze how public policies about weapons influence the health and safety of communities?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Youth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500" b="1" dirty="0">
                <a:cs typeface="Arial"/>
              </a:rPr>
              <a:t>Youth violence</a:t>
            </a:r>
            <a:r>
              <a:rPr lang="en-US" sz="2500" dirty="0">
                <a:cs typeface="Arial"/>
              </a:rPr>
              <a:t> is any violent behavior between young people ages 10 to 24.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It includes fights, threats with weapons, gang violence, and bullying.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It is linked with lack of impulse and emotion control.</a:t>
            </a:r>
          </a:p>
          <a:p>
            <a:r>
              <a:rPr lang="en-US" sz="2500" dirty="0">
                <a:cs typeface="Arial"/>
              </a:rPr>
              <a:t>Youth violence also affects the larger community.</a:t>
            </a:r>
          </a:p>
          <a:p>
            <a:pPr lvl="1"/>
            <a:r>
              <a:rPr lang="en-US" sz="2500" dirty="0">
                <a:solidFill>
                  <a:srgbClr val="404000"/>
                </a:solidFill>
                <a:cs typeface="Arial"/>
              </a:rPr>
              <a:t>It creates a need for more emergency medical care, makes certain neighborhoods undesirable, and creates a greater burden for police and social service workers.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99848-95CD-4F02-4C67-F345A3049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Weapons, Violence, </a:t>
            </a:r>
            <a:br>
              <a:rPr lang="en-US" dirty="0"/>
            </a:br>
            <a:r>
              <a:rPr lang="en-US" dirty="0"/>
              <a:t>and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880C6-46AF-5935-3EB9-153E0A2B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A majority of weapons are intended for legal activities like hunting or self-protection, but all weapons pose a risk to the user.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Firearms: 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Even when gun safety is followed, the presence of a gun increases the risk of accidental shootings, suicide, and homicide.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Knives: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Knife wounds can cause serious injury and can be fatal.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Pepper spray: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Designed to hold off an attacker, it can also get into the user’s lungs and eyes, making escape more difficult.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9123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7EB7F-1528-2BB9-09C5-85B6E1791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Risks Associated With Access to Firearms</a:t>
            </a:r>
          </a:p>
        </p:txBody>
      </p:sp>
      <p:pic>
        <p:nvPicPr>
          <p:cNvPr id="5" name="Content Placeholder 4" descr="When a gun is in the home, risk of being involved in an unintentional shooting is four times higher; children suicide rates are four times higher; and the risk of being involved in a homicide is three times greater">
            <a:extLst>
              <a:ext uri="{FF2B5EF4-FFF2-40B4-BE49-F238E27FC236}">
                <a16:creationId xmlns:a16="http://schemas.microsoft.com/office/drawing/2014/main" id="{93F11A38-5E02-C865-E5EF-19C5437F9C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54096" y="1968278"/>
            <a:ext cx="3035808" cy="4066032"/>
          </a:xfrm>
        </p:spPr>
      </p:pic>
    </p:spTree>
    <p:extLst>
      <p:ext uri="{BB962C8B-B14F-4D97-AF65-F5344CB8AC3E}">
        <p14:creationId xmlns:p14="http://schemas.microsoft.com/office/powerpoint/2010/main" val="3926107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A5856-ED43-DE60-B4AF-97B13B1F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Gang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D67AD-1CC0-39F7-A93E-E900526D3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gang</a:t>
            </a:r>
            <a:r>
              <a:rPr lang="en-US" dirty="0">
                <a:cs typeface="Arial"/>
              </a:rPr>
              <a:t> is a group of people who commit violent and illegal acts.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Gangs may promise economic benefits (often from illegal activity) and claim to offer protection, friendship, and status.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Gangs are actually unsafe and dangerous because they involve violent, and often illegal, behavior.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3434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Risks of Gang Violence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C005970-347A-DE85-C950-C27D679C7D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518601"/>
              </p:ext>
            </p:extLst>
          </p:nvPr>
        </p:nvGraphicFramePr>
        <p:xfrm>
          <a:off x="628650" y="1825625"/>
          <a:ext cx="78867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6950">
                  <a:extLst>
                    <a:ext uri="{9D8B030D-6E8A-4147-A177-3AD203B41FA5}">
                      <a16:colId xmlns:a16="http://schemas.microsoft.com/office/drawing/2014/main" val="1112526217"/>
                    </a:ext>
                  </a:extLst>
                </a:gridCol>
                <a:gridCol w="5619750">
                  <a:extLst>
                    <a:ext uri="{9D8B030D-6E8A-4147-A177-3AD203B41FA5}">
                      <a16:colId xmlns:a16="http://schemas.microsoft.com/office/drawing/2014/main" val="17789681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Level of influence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Factors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047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Individual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Illegal gun ownership, drug trafficking, aggression, alcohol</a:t>
                      </a:r>
                      <a:r>
                        <a:rPr lang="en-US" baseline="0" dirty="0"/>
                        <a:t> or drug use, previous delinquency, previous victim of violence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05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Affiliation with gang members, friends who use drugs, strong friendships with delinquent peers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065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Poor performance, low motivation, negative labeling by teachers, lack of role models, low connection to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54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Family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Parent</a:t>
                      </a:r>
                      <a:r>
                        <a:rPr lang="en-US" baseline="0" dirty="0"/>
                        <a:t> or guardian drug or alcohol abuse, family members who are gang members, lack of role models, family violence or neglect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04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Community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 poverty, high crime, drug availability, firearm availability, cultural norms around gangs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130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A541F-9822-3386-5E0E-10BB9B61E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Consequences of Gang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B647-9AB5-A1D5-F234-704F0A7B4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Consequences of gang membership can last a lifetime.</a:t>
            </a:r>
          </a:p>
          <a:p>
            <a:r>
              <a:rPr lang="en-US" dirty="0">
                <a:cs typeface="Arial"/>
              </a:rPr>
              <a:t>Gang members can be killed or seriously injured and often abuse drugs and alcohol.</a:t>
            </a:r>
            <a:endParaRPr lang="en-US" dirty="0"/>
          </a:p>
          <a:p>
            <a:r>
              <a:rPr lang="en-US" dirty="0">
                <a:cs typeface="Arial"/>
              </a:rPr>
              <a:t>Gang members are more likely to go to prison or become victims of violent crime themselves.</a:t>
            </a:r>
          </a:p>
        </p:txBody>
      </p:sp>
    </p:spTree>
    <p:extLst>
      <p:ext uri="{BB962C8B-B14F-4D97-AF65-F5344CB8AC3E}">
        <p14:creationId xmlns:p14="http://schemas.microsoft.com/office/powerpoint/2010/main" val="260951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725</Words>
  <Application>Microsoft Office PowerPoint</Application>
  <PresentationFormat>On-screen Show (4:3)</PresentationFormat>
  <Paragraphs>67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Arial,Sans-Serif</vt:lpstr>
      <vt:lpstr>Calibri</vt:lpstr>
      <vt:lpstr>Office Theme</vt:lpstr>
      <vt:lpstr>Violence, Weapons, and Gangs</vt:lpstr>
      <vt:lpstr>Write About It</vt:lpstr>
      <vt:lpstr>Can you . . .  </vt:lpstr>
      <vt:lpstr>Youth Violence</vt:lpstr>
      <vt:lpstr>Weapons, Violence,  and Risk</vt:lpstr>
      <vt:lpstr>Risks Associated With Access to Firearms</vt:lpstr>
      <vt:lpstr>Gang Violence</vt:lpstr>
      <vt:lpstr>Risks of Gang Violence</vt:lpstr>
      <vt:lpstr>Consequences of Gang Violence</vt:lpstr>
      <vt:lpstr>Avoiding Gang Violence</vt:lpstr>
      <vt:lpstr>Reporting  Gang Violence</vt:lpstr>
      <vt:lpstr>School Violence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Violence and Conflict</dc:title>
  <dc:creator>Human Kinetics</dc:creator>
  <cp:lastModifiedBy>Derek Campbell</cp:lastModifiedBy>
  <cp:revision>5658</cp:revision>
  <dcterms:created xsi:type="dcterms:W3CDTF">2020-04-29T19:38:00Z</dcterms:created>
  <dcterms:modified xsi:type="dcterms:W3CDTF">2022-12-05T15:11:33Z</dcterms:modified>
</cp:coreProperties>
</file>