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427" r:id="rId2"/>
    <p:sldId id="337" r:id="rId3"/>
    <p:sldId id="334" r:id="rId4"/>
    <p:sldId id="422" r:id="rId5"/>
    <p:sldId id="460" r:id="rId6"/>
    <p:sldId id="450" r:id="rId7"/>
    <p:sldId id="455" r:id="rId8"/>
    <p:sldId id="451" r:id="rId9"/>
    <p:sldId id="461" r:id="rId10"/>
    <p:sldId id="462" r:id="rId11"/>
    <p:sldId id="452" r:id="rId12"/>
    <p:sldId id="463" r:id="rId13"/>
    <p:sldId id="467" r:id="rId14"/>
    <p:sldId id="464" r:id="rId15"/>
    <p:sldId id="465" r:id="rId16"/>
    <p:sldId id="466" r:id="rId17"/>
    <p:sldId id="44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996537B-60FB-E22E-31B8-B601792592A3}" v="917" dt="2022-05-24T19:16:09.094"/>
    <p1510:client id="{1CB15461-3281-2FC1-906F-7A0798DFFA0E}" v="6" dt="2022-05-24T21:13:25.061"/>
    <p1510:client id="{1F0622F9-6923-A7B9-1E1C-961E0CC0D98B}" v="13" dt="2022-06-01T20:02:33.377"/>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DB22E58-4774-91C4-5259-F25492FA8F76}" v="607" dt="2022-06-07T19:50:55.917"/>
    <p1510:client id="{413F1D55-41DC-9EBC-9069-1AE4E4F8F348}" v="412" dt="2022-06-14T20:57:51.970"/>
    <p1510:client id="{480BD34F-3108-8211-D85E-5B3FC0561883}" v="27" dt="2022-06-12T21:13:29.557"/>
    <p1510:client id="{4895E784-049E-6E1A-691B-981009B2B52A}" v="15" dt="2022-05-27T19:37:41.867"/>
    <p1510:client id="{49E0CD5E-5C57-5C4E-1C04-CAE5B489C538}" v="166" dt="2022-05-22T20:55:00.731"/>
    <p1510:client id="{4DAE184F-1DAC-18D0-0D2C-8AFE38C29856}" v="1987" dt="2022-06-10T04:45:36.752"/>
    <p1510:client id="{4E0F79D6-C3B4-418D-03A4-C4F858A67294}" v="626" dt="2022-06-08T21:10:54.028"/>
    <p1510:client id="{561B6E78-3B36-FB72-E91D-FFC90CBA863C}" v="314" dt="2022-06-04T18:58:31.282"/>
    <p1510:client id="{587EBA0A-19C0-CF3A-5B74-93DBE206831B}" v="1" dt="2022-05-20T20:17:15.799"/>
    <p1510:client id="{5CD9C1E4-D166-5D0B-91A2-CE47BC677AF0}" v="158" dt="2022-06-10T23:17:16.979"/>
    <p1510:client id="{5EDB1DE8-E4E9-0A55-52D9-CE6DE37A765B}" v="198" dt="2022-06-14T21:11:01.665"/>
    <p1510:client id="{63571A3C-0DE9-5037-C07E-BC098AC19328}" v="155" dt="2022-06-12T15:41:58.959"/>
    <p1510:client id="{639DE897-18E3-51E3-490C-AE62CAE20C1C}" v="2296" dt="2022-06-06T21:55:10.312"/>
    <p1510:client id="{64E14184-308F-D640-CF7C-782AF05F44C0}" v="158" dt="2022-06-10T19:48:26.194"/>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72F4EDCF-CBD6-53B8-28BC-BEAB3F6CF589}" v="923" dt="2022-06-03T21:45:34.441"/>
    <p1510:client id="{780BC665-C45A-E6EE-FAEA-57033778F0D2}" v="1" dt="2022-05-20T20:15:08.787"/>
    <p1510:client id="{7AE24B73-052C-C9D5-026F-16EE1BAF0995}" v="1553" dt="2022-06-07T05:23:07.895"/>
    <p1510:client id="{7E686512-CA86-5AB9-DBDD-67F0909FFCC4}" v="828" dt="2022-05-23T20:44:21.167"/>
    <p1510:client id="{880E599A-DAEA-DECC-D6A0-409F1DA32E63}" v="16" dt="2022-06-08T21:12:55.932"/>
    <p1510:client id="{8BFF7998-973C-1DC0-4A13-EA5BCE5C1F64}" v="655" dt="2022-06-13T15:19:50.119"/>
    <p1510:client id="{907EF992-BEC6-DB62-995A-4783911D4510}" v="1224" dt="2022-05-25T15:40:41.259"/>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C203AD4-FA46-1915-D8AF-542A7EA5F6CA}" v="466" dt="2022-06-09T22:33:12.872"/>
    <p1510:client id="{BDFEB156-CF34-4DB6-1E13-3FDC6E1C8FEC}" v="41" dt="2022-06-13T16:15:10.808"/>
    <p1510:client id="{C1B36582-FC03-7058-4FE4-B69F32D7DDB3}" v="570" dt="2022-06-02T19:16:49.625"/>
    <p1510:client id="{C9A933A4-CBC3-0A0D-74CB-9F5A9CCC6017}" v="732" dt="2022-06-08T19:54:19.960"/>
    <p1510:client id="{CA96A71A-69CB-6336-0686-3BE60A05B6A5}" v="223" dt="2022-05-23T15:37:51.610"/>
    <p1510:client id="{D2FE3DF2-0C7A-03D1-5174-961B00B9C3EE}" v="1" dt="2022-05-27T18:43:37.812"/>
    <p1510:client id="{D586C812-8584-D28B-FCAA-3A8F8585EB51}" v="314" dt="2022-06-06T22:09:09.306"/>
    <p1510:client id="{D6D5CB01-8F91-FFD0-05DD-6A4E125F1F85}" v="52" dt="2022-05-25T14:40:37.359"/>
    <p1510:client id="{E2049F35-D263-689D-73F5-6E217EB7E4F8}" v="145" dt="2022-06-14T15:37:59.262"/>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C6197C-501E-E347-0A5B-823DB1A80164}" v="695" dt="2022-06-08T14:56:47.663"/>
    <p1510:client id="{F96B0E1A-6AAD-4BB5-7E14-A07CCC7808F6}" v="392" dt="2022-06-04T04:03:04.540"/>
    <p1510:client id="{F9E0639C-8897-8B8D-5AB2-75B95D26B844}" v="149" dt="2022-06-07T19:58:57.532"/>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E2049F35-D263-689D-73F5-6E217EB7E4F8}"/>
    <pc:docChg chg="modSld">
      <pc:chgData name="jbarrya10@yahoo.com" userId="S::urn:spo:guest#jbarrya10@yahoo.com::" providerId="AD" clId="Web-{E2049F35-D263-689D-73F5-6E217EB7E4F8}" dt="2022-06-14T15:37:58.731" v="140" actId="20577"/>
      <pc:docMkLst>
        <pc:docMk/>
      </pc:docMkLst>
      <pc:sldChg chg="modSp">
        <pc:chgData name="jbarrya10@yahoo.com" userId="S::urn:spo:guest#jbarrya10@yahoo.com::" providerId="AD" clId="Web-{E2049F35-D263-689D-73F5-6E217EB7E4F8}" dt="2022-06-14T15:36:34.244" v="136" actId="20577"/>
        <pc:sldMkLst>
          <pc:docMk/>
          <pc:sldMk cId="168072434" sldId="334"/>
        </pc:sldMkLst>
        <pc:spChg chg="mod">
          <ac:chgData name="jbarrya10@yahoo.com" userId="S::urn:spo:guest#jbarrya10@yahoo.com::" providerId="AD" clId="Web-{E2049F35-D263-689D-73F5-6E217EB7E4F8}" dt="2022-06-14T15:36:34.244" v="136" actId="20577"/>
          <ac:spMkLst>
            <pc:docMk/>
            <pc:sldMk cId="168072434" sldId="334"/>
            <ac:spMk id="3" creationId="{0146B1E4-F71B-9966-0D75-82BEDFFB6556}"/>
          </ac:spMkLst>
        </pc:spChg>
      </pc:sldChg>
      <pc:sldChg chg="modSp">
        <pc:chgData name="jbarrya10@yahoo.com" userId="S::urn:spo:guest#jbarrya10@yahoo.com::" providerId="AD" clId="Web-{E2049F35-D263-689D-73F5-6E217EB7E4F8}" dt="2022-06-14T15:37:58.731" v="140" actId="20577"/>
        <pc:sldMkLst>
          <pc:docMk/>
          <pc:sldMk cId="3396428876" sldId="422"/>
        </pc:sldMkLst>
        <pc:spChg chg="mod">
          <ac:chgData name="jbarrya10@yahoo.com" userId="S::urn:spo:guest#jbarrya10@yahoo.com::" providerId="AD" clId="Web-{E2049F35-D263-689D-73F5-6E217EB7E4F8}" dt="2022-06-14T15:37:58.731" v="140" actId="20577"/>
          <ac:spMkLst>
            <pc:docMk/>
            <pc:sldMk cId="3396428876" sldId="422"/>
            <ac:spMk id="2" creationId="{6FC765DF-384F-1128-72A0-CE3FA3B9F3A5}"/>
          </ac:spMkLst>
        </pc:spChg>
      </pc:sldChg>
      <pc:sldChg chg="modSp">
        <pc:chgData name="jbarrya10@yahoo.com" userId="S::urn:spo:guest#jbarrya10@yahoo.com::" providerId="AD" clId="Web-{E2049F35-D263-689D-73F5-6E217EB7E4F8}" dt="2022-06-14T15:33:27.457" v="18" actId="20577"/>
        <pc:sldMkLst>
          <pc:docMk/>
          <pc:sldMk cId="2472024604" sldId="427"/>
        </pc:sldMkLst>
        <pc:spChg chg="mod">
          <ac:chgData name="jbarrya10@yahoo.com" userId="S::urn:spo:guest#jbarrya10@yahoo.com::" providerId="AD" clId="Web-{E2049F35-D263-689D-73F5-6E217EB7E4F8}" dt="2022-06-14T15:33:23.410" v="17" actId="20577"/>
          <ac:spMkLst>
            <pc:docMk/>
            <pc:sldMk cId="2472024604" sldId="427"/>
            <ac:spMk id="2" creationId="{7FD547FC-7781-C32B-0A5A-977B091E9ED0}"/>
          </ac:spMkLst>
        </pc:spChg>
        <pc:spChg chg="mod">
          <ac:chgData name="jbarrya10@yahoo.com" userId="S::urn:spo:guest#jbarrya10@yahoo.com::" providerId="AD" clId="Web-{E2049F35-D263-689D-73F5-6E217EB7E4F8}" dt="2022-06-14T15:33:27.457" v="18" actId="20577"/>
          <ac:spMkLst>
            <pc:docMk/>
            <pc:sldMk cId="2472024604" sldId="427"/>
            <ac:spMk id="3" creationId="{9098E11F-DE22-6B22-CD68-8F62A4333D22}"/>
          </ac:spMkLst>
        </pc:spChg>
      </pc:sldChg>
    </pc:docChg>
  </pc:docChgLst>
  <pc:docChgLst>
    <pc:chgData name="jbarrya10@yahoo.com" userId="S::urn:spo:guest#jbarrya10@yahoo.com::" providerId="AD" clId="Web-{0AE9ED06-1563-FA81-A6E0-ED64D80B4F13}"/>
    <pc:docChg chg="addSld modSld">
      <pc:chgData name="jbarrya10@yahoo.com" userId="S::urn:spo:guest#jbarrya10@yahoo.com::" providerId="AD" clId="Web-{0AE9ED06-1563-FA81-A6E0-ED64D80B4F13}" dt="2022-06-14T17:43:13.592" v="939" actId="20577"/>
      <pc:docMkLst>
        <pc:docMk/>
      </pc:docMkLst>
      <pc:sldChg chg="modSp">
        <pc:chgData name="jbarrya10@yahoo.com" userId="S::urn:spo:guest#jbarrya10@yahoo.com::" providerId="AD" clId="Web-{0AE9ED06-1563-FA81-A6E0-ED64D80B4F13}" dt="2022-06-14T17:15:17.019" v="146" actId="20577"/>
        <pc:sldMkLst>
          <pc:docMk/>
          <pc:sldMk cId="3396428876" sldId="422"/>
        </pc:sldMkLst>
        <pc:spChg chg="mod">
          <ac:chgData name="jbarrya10@yahoo.com" userId="S::urn:spo:guest#jbarrya10@yahoo.com::" providerId="AD" clId="Web-{0AE9ED06-1563-FA81-A6E0-ED64D80B4F13}" dt="2022-06-14T17:15:17.019" v="146" actId="20577"/>
          <ac:spMkLst>
            <pc:docMk/>
            <pc:sldMk cId="3396428876" sldId="422"/>
            <ac:spMk id="3" creationId="{ECAF5348-20B4-742B-5C59-91A25F1BF44B}"/>
          </ac:spMkLst>
        </pc:spChg>
      </pc:sldChg>
      <pc:sldChg chg="modSp">
        <pc:chgData name="jbarrya10@yahoo.com" userId="S::urn:spo:guest#jbarrya10@yahoo.com::" providerId="AD" clId="Web-{0AE9ED06-1563-FA81-A6E0-ED64D80B4F13}" dt="2022-06-14T17:19:54.645" v="177" actId="20577"/>
        <pc:sldMkLst>
          <pc:docMk/>
          <pc:sldMk cId="703233105" sldId="450"/>
        </pc:sldMkLst>
        <pc:spChg chg="mod">
          <ac:chgData name="jbarrya10@yahoo.com" userId="S::urn:spo:guest#jbarrya10@yahoo.com::" providerId="AD" clId="Web-{0AE9ED06-1563-FA81-A6E0-ED64D80B4F13}" dt="2022-06-14T17:19:02.345" v="165" actId="20577"/>
          <ac:spMkLst>
            <pc:docMk/>
            <pc:sldMk cId="703233105" sldId="450"/>
            <ac:spMk id="2" creationId="{15FF42B9-69CE-6F3B-548E-80AB2113B2FF}"/>
          </ac:spMkLst>
        </pc:spChg>
        <pc:spChg chg="mod">
          <ac:chgData name="jbarrya10@yahoo.com" userId="S::urn:spo:guest#jbarrya10@yahoo.com::" providerId="AD" clId="Web-{0AE9ED06-1563-FA81-A6E0-ED64D80B4F13}" dt="2022-06-14T17:19:54.645" v="177" actId="20577"/>
          <ac:spMkLst>
            <pc:docMk/>
            <pc:sldMk cId="703233105" sldId="450"/>
            <ac:spMk id="3" creationId="{C3111424-32D0-B137-8BCC-CC63A719F43D}"/>
          </ac:spMkLst>
        </pc:spChg>
      </pc:sldChg>
      <pc:sldChg chg="modSp">
        <pc:chgData name="jbarrya10@yahoo.com" userId="S::urn:spo:guest#jbarrya10@yahoo.com::" providerId="AD" clId="Web-{0AE9ED06-1563-FA81-A6E0-ED64D80B4F13}" dt="2022-06-14T17:26:59.438" v="380" actId="20577"/>
        <pc:sldMkLst>
          <pc:docMk/>
          <pc:sldMk cId="3757761400" sldId="451"/>
        </pc:sldMkLst>
        <pc:spChg chg="mod">
          <ac:chgData name="jbarrya10@yahoo.com" userId="S::urn:spo:guest#jbarrya10@yahoo.com::" providerId="AD" clId="Web-{0AE9ED06-1563-FA81-A6E0-ED64D80B4F13}" dt="2022-06-14T17:24:45.695" v="265" actId="20577"/>
          <ac:spMkLst>
            <pc:docMk/>
            <pc:sldMk cId="3757761400" sldId="451"/>
            <ac:spMk id="2" creationId="{9BFEB68A-B222-5F3F-B7F4-830A1FF266BD}"/>
          </ac:spMkLst>
        </pc:spChg>
        <pc:spChg chg="mod">
          <ac:chgData name="jbarrya10@yahoo.com" userId="S::urn:spo:guest#jbarrya10@yahoo.com::" providerId="AD" clId="Web-{0AE9ED06-1563-FA81-A6E0-ED64D80B4F13}" dt="2022-06-14T17:26:59.438" v="380" actId="20577"/>
          <ac:spMkLst>
            <pc:docMk/>
            <pc:sldMk cId="3757761400" sldId="451"/>
            <ac:spMk id="3" creationId="{C1F687EA-D6F3-0CE8-D8FB-8D79BD04DF12}"/>
          </ac:spMkLst>
        </pc:spChg>
      </pc:sldChg>
      <pc:sldChg chg="modSp">
        <pc:chgData name="jbarrya10@yahoo.com" userId="S::urn:spo:guest#jbarrya10@yahoo.com::" providerId="AD" clId="Web-{0AE9ED06-1563-FA81-A6E0-ED64D80B4F13}" dt="2022-06-14T17:34:19.965" v="676" actId="20577"/>
        <pc:sldMkLst>
          <pc:docMk/>
          <pc:sldMk cId="3643781911" sldId="452"/>
        </pc:sldMkLst>
        <pc:spChg chg="mod">
          <ac:chgData name="jbarrya10@yahoo.com" userId="S::urn:spo:guest#jbarrya10@yahoo.com::" providerId="AD" clId="Web-{0AE9ED06-1563-FA81-A6E0-ED64D80B4F13}" dt="2022-06-14T17:31:52.721" v="528" actId="20577"/>
          <ac:spMkLst>
            <pc:docMk/>
            <pc:sldMk cId="3643781911" sldId="452"/>
            <ac:spMk id="2" creationId="{F0152952-2322-4347-7274-84BA159A9FAB}"/>
          </ac:spMkLst>
        </pc:spChg>
        <pc:spChg chg="mod">
          <ac:chgData name="jbarrya10@yahoo.com" userId="S::urn:spo:guest#jbarrya10@yahoo.com::" providerId="AD" clId="Web-{0AE9ED06-1563-FA81-A6E0-ED64D80B4F13}" dt="2022-06-14T17:34:19.965" v="676" actId="20577"/>
          <ac:spMkLst>
            <pc:docMk/>
            <pc:sldMk cId="3643781911" sldId="452"/>
            <ac:spMk id="3" creationId="{ED4CB001-0E0E-FBDE-FECF-7FB88CF60A5A}"/>
          </ac:spMkLst>
        </pc:spChg>
      </pc:sldChg>
      <pc:sldChg chg="modSp">
        <pc:chgData name="jbarrya10@yahoo.com" userId="S::urn:spo:guest#jbarrya10@yahoo.com::" providerId="AD" clId="Web-{0AE9ED06-1563-FA81-A6E0-ED64D80B4F13}" dt="2022-06-14T17:22:41.765" v="254" actId="20577"/>
        <pc:sldMkLst>
          <pc:docMk/>
          <pc:sldMk cId="3883434291" sldId="455"/>
        </pc:sldMkLst>
        <pc:spChg chg="mod">
          <ac:chgData name="jbarrya10@yahoo.com" userId="S::urn:spo:guest#jbarrya10@yahoo.com::" providerId="AD" clId="Web-{0AE9ED06-1563-FA81-A6E0-ED64D80B4F13}" dt="2022-06-14T17:21:17.041" v="191" actId="20577"/>
          <ac:spMkLst>
            <pc:docMk/>
            <pc:sldMk cId="3883434291" sldId="455"/>
            <ac:spMk id="2" creationId="{5CDA5856-ED43-DE60-B4AF-97B13B1F5A7E}"/>
          </ac:spMkLst>
        </pc:spChg>
        <pc:spChg chg="mod">
          <ac:chgData name="jbarrya10@yahoo.com" userId="S::urn:spo:guest#jbarrya10@yahoo.com::" providerId="AD" clId="Web-{0AE9ED06-1563-FA81-A6E0-ED64D80B4F13}" dt="2022-06-14T17:22:41.765" v="254" actId="20577"/>
          <ac:spMkLst>
            <pc:docMk/>
            <pc:sldMk cId="3883434291" sldId="455"/>
            <ac:spMk id="3" creationId="{665D67AD-1CC0-39F7-A93E-E900526D3D29}"/>
          </ac:spMkLst>
        </pc:spChg>
      </pc:sldChg>
      <pc:sldChg chg="modSp">
        <pc:chgData name="jbarrya10@yahoo.com" userId="S::urn:spo:guest#jbarrya10@yahoo.com::" providerId="AD" clId="Web-{0AE9ED06-1563-FA81-A6E0-ED64D80B4F13}" dt="2022-06-14T17:17:11.963" v="162" actId="20577"/>
        <pc:sldMkLst>
          <pc:docMk/>
          <pc:sldMk cId="3926107667" sldId="460"/>
        </pc:sldMkLst>
        <pc:spChg chg="mod">
          <ac:chgData name="jbarrya10@yahoo.com" userId="S::urn:spo:guest#jbarrya10@yahoo.com::" providerId="AD" clId="Web-{0AE9ED06-1563-FA81-A6E0-ED64D80B4F13}" dt="2022-06-14T17:16:39.071" v="147" actId="20577"/>
          <ac:spMkLst>
            <pc:docMk/>
            <pc:sldMk cId="3926107667" sldId="460"/>
            <ac:spMk id="2" creationId="{4AF7EB7F-1528-2BB9-09C5-85B6E17912D4}"/>
          </ac:spMkLst>
        </pc:spChg>
        <pc:spChg chg="mod">
          <ac:chgData name="jbarrya10@yahoo.com" userId="S::urn:spo:guest#jbarrya10@yahoo.com::" providerId="AD" clId="Web-{0AE9ED06-1563-FA81-A6E0-ED64D80B4F13}" dt="2022-06-14T17:17:11.963" v="162" actId="20577"/>
          <ac:spMkLst>
            <pc:docMk/>
            <pc:sldMk cId="3926107667" sldId="460"/>
            <ac:spMk id="3" creationId="{EA9C1921-5735-5633-BF81-F4C92B03310F}"/>
          </ac:spMkLst>
        </pc:spChg>
      </pc:sldChg>
      <pc:sldChg chg="modSp new">
        <pc:chgData name="jbarrya10@yahoo.com" userId="S::urn:spo:guest#jbarrya10@yahoo.com::" providerId="AD" clId="Web-{0AE9ED06-1563-FA81-A6E0-ED64D80B4F13}" dt="2022-06-14T17:28:50.257" v="455" actId="20577"/>
        <pc:sldMkLst>
          <pc:docMk/>
          <pc:sldMk cId="2609515422" sldId="461"/>
        </pc:sldMkLst>
        <pc:spChg chg="mod">
          <ac:chgData name="jbarrya10@yahoo.com" userId="S::urn:spo:guest#jbarrya10@yahoo.com::" providerId="AD" clId="Web-{0AE9ED06-1563-FA81-A6E0-ED64D80B4F13}" dt="2022-06-14T17:27:27.971" v="398" actId="20577"/>
          <ac:spMkLst>
            <pc:docMk/>
            <pc:sldMk cId="2609515422" sldId="461"/>
            <ac:spMk id="2" creationId="{FD5A541F-9822-3386-5E0E-10BB9B61E36A}"/>
          </ac:spMkLst>
        </pc:spChg>
        <pc:spChg chg="mod">
          <ac:chgData name="jbarrya10@yahoo.com" userId="S::urn:spo:guest#jbarrya10@yahoo.com::" providerId="AD" clId="Web-{0AE9ED06-1563-FA81-A6E0-ED64D80B4F13}" dt="2022-06-14T17:28:50.257" v="455" actId="20577"/>
          <ac:spMkLst>
            <pc:docMk/>
            <pc:sldMk cId="2609515422" sldId="461"/>
            <ac:spMk id="3" creationId="{A143B647-9AB5-A1D5-F234-704F0A7B42F0}"/>
          </ac:spMkLst>
        </pc:spChg>
      </pc:sldChg>
      <pc:sldChg chg="modSp new">
        <pc:chgData name="jbarrya10@yahoo.com" userId="S::urn:spo:guest#jbarrya10@yahoo.com::" providerId="AD" clId="Web-{0AE9ED06-1563-FA81-A6E0-ED64D80B4F13}" dt="2022-06-14T17:30:34.388" v="525" actId="20577"/>
        <pc:sldMkLst>
          <pc:docMk/>
          <pc:sldMk cId="3760727087" sldId="462"/>
        </pc:sldMkLst>
        <pc:spChg chg="mod">
          <ac:chgData name="jbarrya10@yahoo.com" userId="S::urn:spo:guest#jbarrya10@yahoo.com::" providerId="AD" clId="Web-{0AE9ED06-1563-FA81-A6E0-ED64D80B4F13}" dt="2022-06-14T17:29:45.932" v="466" actId="20577"/>
          <ac:spMkLst>
            <pc:docMk/>
            <pc:sldMk cId="3760727087" sldId="462"/>
            <ac:spMk id="2" creationId="{CA611170-2437-7AE4-5FCD-B554903FBA9E}"/>
          </ac:spMkLst>
        </pc:spChg>
        <pc:spChg chg="mod">
          <ac:chgData name="jbarrya10@yahoo.com" userId="S::urn:spo:guest#jbarrya10@yahoo.com::" providerId="AD" clId="Web-{0AE9ED06-1563-FA81-A6E0-ED64D80B4F13}" dt="2022-06-14T17:30:34.388" v="525" actId="20577"/>
          <ac:spMkLst>
            <pc:docMk/>
            <pc:sldMk cId="3760727087" sldId="462"/>
            <ac:spMk id="3" creationId="{E9E31EA6-919E-380B-C14C-9E497BFDC605}"/>
          </ac:spMkLst>
        </pc:spChg>
      </pc:sldChg>
      <pc:sldChg chg="modSp new">
        <pc:chgData name="jbarrya10@yahoo.com" userId="S::urn:spo:guest#jbarrya10@yahoo.com::" providerId="AD" clId="Web-{0AE9ED06-1563-FA81-A6E0-ED64D80B4F13}" dt="2022-06-14T17:38:24.761" v="808" actId="20577"/>
        <pc:sldMkLst>
          <pc:docMk/>
          <pc:sldMk cId="2864151998" sldId="463"/>
        </pc:sldMkLst>
        <pc:spChg chg="mod">
          <ac:chgData name="jbarrya10@yahoo.com" userId="S::urn:spo:guest#jbarrya10@yahoo.com::" providerId="AD" clId="Web-{0AE9ED06-1563-FA81-A6E0-ED64D80B4F13}" dt="2022-06-14T17:36:02.565" v="687" actId="20577"/>
          <ac:spMkLst>
            <pc:docMk/>
            <pc:sldMk cId="2864151998" sldId="463"/>
            <ac:spMk id="2" creationId="{CD6F50CC-DBBB-F013-8248-FE0B5AA5BED6}"/>
          </ac:spMkLst>
        </pc:spChg>
        <pc:spChg chg="mod">
          <ac:chgData name="jbarrya10@yahoo.com" userId="S::urn:spo:guest#jbarrya10@yahoo.com::" providerId="AD" clId="Web-{0AE9ED06-1563-FA81-A6E0-ED64D80B4F13}" dt="2022-06-14T17:38:24.761" v="808" actId="20577"/>
          <ac:spMkLst>
            <pc:docMk/>
            <pc:sldMk cId="2864151998" sldId="463"/>
            <ac:spMk id="3" creationId="{B5623B14-B28A-200E-05A5-F42688927641}"/>
          </ac:spMkLst>
        </pc:spChg>
      </pc:sldChg>
      <pc:sldChg chg="modSp new">
        <pc:chgData name="jbarrya10@yahoo.com" userId="S::urn:spo:guest#jbarrya10@yahoo.com::" providerId="AD" clId="Web-{0AE9ED06-1563-FA81-A6E0-ED64D80B4F13}" dt="2022-06-14T17:43:13.592" v="939" actId="20577"/>
        <pc:sldMkLst>
          <pc:docMk/>
          <pc:sldMk cId="3670626768" sldId="464"/>
        </pc:sldMkLst>
        <pc:spChg chg="mod">
          <ac:chgData name="jbarrya10@yahoo.com" userId="S::urn:spo:guest#jbarrya10@yahoo.com::" providerId="AD" clId="Web-{0AE9ED06-1563-FA81-A6E0-ED64D80B4F13}" dt="2022-06-14T17:40:06.674" v="828" actId="20577"/>
          <ac:spMkLst>
            <pc:docMk/>
            <pc:sldMk cId="3670626768" sldId="464"/>
            <ac:spMk id="2" creationId="{D5B217B0-650B-0485-285E-CDC438EA6841}"/>
          </ac:spMkLst>
        </pc:spChg>
        <pc:spChg chg="mod">
          <ac:chgData name="jbarrya10@yahoo.com" userId="S::urn:spo:guest#jbarrya10@yahoo.com::" providerId="AD" clId="Web-{0AE9ED06-1563-FA81-A6E0-ED64D80B4F13}" dt="2022-06-14T17:43:13.592" v="939" actId="20577"/>
          <ac:spMkLst>
            <pc:docMk/>
            <pc:sldMk cId="3670626768" sldId="464"/>
            <ac:spMk id="3" creationId="{849F2601-5273-49F2-7EAF-C5ADFFF72C0D}"/>
          </ac:spMkLst>
        </pc:spChg>
      </pc:sldChg>
    </pc:docChg>
  </pc:docChgLst>
  <pc:docChgLst>
    <pc:chgData name="jbarrya10@yahoo.com" userId="S::urn:spo:guest#jbarrya10@yahoo.com::" providerId="AD" clId="Web-{413F1D55-41DC-9EBC-9069-1AE4E4F8F348}"/>
    <pc:docChg chg="addSld modSld">
      <pc:chgData name="jbarrya10@yahoo.com" userId="S::urn:spo:guest#jbarrya10@yahoo.com::" providerId="AD" clId="Web-{413F1D55-41DC-9EBC-9069-1AE4E4F8F348}" dt="2022-06-14T20:57:51.720" v="410" actId="20577"/>
      <pc:docMkLst>
        <pc:docMk/>
      </pc:docMkLst>
      <pc:sldChg chg="modSp">
        <pc:chgData name="jbarrya10@yahoo.com" userId="S::urn:spo:guest#jbarrya10@yahoo.com::" providerId="AD" clId="Web-{413F1D55-41DC-9EBC-9069-1AE4E4F8F348}" dt="2022-06-14T20:57:51.720" v="410" actId="20577"/>
        <pc:sldMkLst>
          <pc:docMk/>
          <pc:sldMk cId="1919546778" sldId="449"/>
        </pc:sldMkLst>
        <pc:spChg chg="mod">
          <ac:chgData name="jbarrya10@yahoo.com" userId="S::urn:spo:guest#jbarrya10@yahoo.com::" providerId="AD" clId="Web-{413F1D55-41DC-9EBC-9069-1AE4E4F8F348}" dt="2022-06-14T20:57:51.720" v="410" actId="20577"/>
          <ac:spMkLst>
            <pc:docMk/>
            <pc:sldMk cId="1919546778" sldId="449"/>
            <ac:spMk id="3" creationId="{B1D98006-55C1-7F11-D491-6113D420FA14}"/>
          </ac:spMkLst>
        </pc:spChg>
      </pc:sldChg>
      <pc:sldChg chg="modSp new">
        <pc:chgData name="jbarrya10@yahoo.com" userId="S::urn:spo:guest#jbarrya10@yahoo.com::" providerId="AD" clId="Web-{413F1D55-41DC-9EBC-9069-1AE4E4F8F348}" dt="2022-06-14T20:52:58.445" v="231" actId="20577"/>
        <pc:sldMkLst>
          <pc:docMk/>
          <pc:sldMk cId="903630362" sldId="465"/>
        </pc:sldMkLst>
        <pc:spChg chg="mod">
          <ac:chgData name="jbarrya10@yahoo.com" userId="S::urn:spo:guest#jbarrya10@yahoo.com::" providerId="AD" clId="Web-{413F1D55-41DC-9EBC-9069-1AE4E4F8F348}" dt="2022-06-14T20:45:57.744" v="4" actId="20577"/>
          <ac:spMkLst>
            <pc:docMk/>
            <pc:sldMk cId="903630362" sldId="465"/>
            <ac:spMk id="2" creationId="{74D71499-6D4D-9038-9F38-19F6AA9ED962}"/>
          </ac:spMkLst>
        </pc:spChg>
        <pc:spChg chg="mod">
          <ac:chgData name="jbarrya10@yahoo.com" userId="S::urn:spo:guest#jbarrya10@yahoo.com::" providerId="AD" clId="Web-{413F1D55-41DC-9EBC-9069-1AE4E4F8F348}" dt="2022-06-14T20:52:58.445" v="231" actId="20577"/>
          <ac:spMkLst>
            <pc:docMk/>
            <pc:sldMk cId="903630362" sldId="465"/>
            <ac:spMk id="3" creationId="{9F898970-9252-7199-7238-92CAE6B07C85}"/>
          </ac:spMkLst>
        </pc:spChg>
      </pc:sldChg>
    </pc:docChg>
  </pc:docChgLst>
  <pc:docChgLst>
    <pc:chgData name="jbarrya10@yahoo.com" userId="S::urn:spo:guest#jbarrya10@yahoo.com::" providerId="AD" clId="Web-{5EDB1DE8-E4E9-0A55-52D9-CE6DE37A765B}"/>
    <pc:docChg chg="addSld modSld">
      <pc:chgData name="jbarrya10@yahoo.com" userId="S::urn:spo:guest#jbarrya10@yahoo.com::" providerId="AD" clId="Web-{5EDB1DE8-E4E9-0A55-52D9-CE6DE37A765B}" dt="2022-06-14T21:11:01.400" v="198" actId="20577"/>
      <pc:docMkLst>
        <pc:docMk/>
      </pc:docMkLst>
      <pc:sldChg chg="modSp">
        <pc:chgData name="jbarrya10@yahoo.com" userId="S::urn:spo:guest#jbarrya10@yahoo.com::" providerId="AD" clId="Web-{5EDB1DE8-E4E9-0A55-52D9-CE6DE37A765B}" dt="2022-06-14T21:07:22.205" v="55" actId="20577"/>
        <pc:sldMkLst>
          <pc:docMk/>
          <pc:sldMk cId="903630362" sldId="465"/>
        </pc:sldMkLst>
        <pc:spChg chg="mod">
          <ac:chgData name="jbarrya10@yahoo.com" userId="S::urn:spo:guest#jbarrya10@yahoo.com::" providerId="AD" clId="Web-{5EDB1DE8-E4E9-0A55-52D9-CE6DE37A765B}" dt="2022-06-14T21:07:22.205" v="55" actId="20577"/>
          <ac:spMkLst>
            <pc:docMk/>
            <pc:sldMk cId="903630362" sldId="465"/>
            <ac:spMk id="3" creationId="{9F898970-9252-7199-7238-92CAE6B07C85}"/>
          </ac:spMkLst>
        </pc:spChg>
      </pc:sldChg>
      <pc:sldChg chg="modSp new">
        <pc:chgData name="jbarrya10@yahoo.com" userId="S::urn:spo:guest#jbarrya10@yahoo.com::" providerId="AD" clId="Web-{5EDB1DE8-E4E9-0A55-52D9-CE6DE37A765B}" dt="2022-06-14T21:11:01.400" v="198" actId="20577"/>
        <pc:sldMkLst>
          <pc:docMk/>
          <pc:sldMk cId="296972313" sldId="466"/>
        </pc:sldMkLst>
        <pc:spChg chg="mod">
          <ac:chgData name="jbarrya10@yahoo.com" userId="S::urn:spo:guest#jbarrya10@yahoo.com::" providerId="AD" clId="Web-{5EDB1DE8-E4E9-0A55-52D9-CE6DE37A765B}" dt="2022-06-14T21:08:25.457" v="69" actId="20577"/>
          <ac:spMkLst>
            <pc:docMk/>
            <pc:sldMk cId="296972313" sldId="466"/>
            <ac:spMk id="2" creationId="{D7226305-E350-B1F7-2685-1C8F8C0B6F86}"/>
          </ac:spMkLst>
        </pc:spChg>
        <pc:spChg chg="mod">
          <ac:chgData name="jbarrya10@yahoo.com" userId="S::urn:spo:guest#jbarrya10@yahoo.com::" providerId="AD" clId="Web-{5EDB1DE8-E4E9-0A55-52D9-CE6DE37A765B}" dt="2022-06-14T21:11:01.400" v="198" actId="20577"/>
          <ac:spMkLst>
            <pc:docMk/>
            <pc:sldMk cId="296972313" sldId="466"/>
            <ac:spMk id="3" creationId="{CFF36054-32E3-DE21-5D1A-85456916264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Arial"/>
              </a:rPr>
              <a:t>Figure 10.8 Types of bullying.</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dirty="0"/>
          </a:p>
        </p:txBody>
      </p:sp>
    </p:spTree>
    <p:extLst>
      <p:ext uri="{BB962C8B-B14F-4D97-AF65-F5344CB8AC3E}">
        <p14:creationId xmlns:p14="http://schemas.microsoft.com/office/powerpoint/2010/main" val="3006741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10.9 Characteristics of bullies and victims of bullying.</a:t>
            </a:r>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dirty="0"/>
          </a:p>
        </p:txBody>
      </p:sp>
    </p:spTree>
    <p:extLst>
      <p:ext uri="{BB962C8B-B14F-4D97-AF65-F5344CB8AC3E}">
        <p14:creationId xmlns:p14="http://schemas.microsoft.com/office/powerpoint/2010/main" val="4164856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12/5/2022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547FC-7781-C32B-0A5A-977B091E9ED0}"/>
              </a:ext>
            </a:extLst>
          </p:cNvPr>
          <p:cNvSpPr>
            <a:spLocks noGrp="1"/>
          </p:cNvSpPr>
          <p:nvPr>
            <p:ph type="ctrTitle"/>
          </p:nvPr>
        </p:nvSpPr>
        <p:spPr/>
        <p:txBody>
          <a:bodyPr>
            <a:normAutofit/>
          </a:bodyPr>
          <a:lstStyle/>
          <a:p>
            <a:r>
              <a:rPr lang="en-US" dirty="0"/>
              <a:t>Bullying</a:t>
            </a:r>
            <a:br>
              <a:rPr lang="en-US" dirty="0"/>
            </a:br>
            <a:r>
              <a:rPr lang="en-US" dirty="0"/>
              <a:t>and Hazing</a:t>
            </a:r>
          </a:p>
        </p:txBody>
      </p:sp>
      <p:sp>
        <p:nvSpPr>
          <p:cNvPr id="3" name="Subtitle 2">
            <a:extLst>
              <a:ext uri="{FF2B5EF4-FFF2-40B4-BE49-F238E27FC236}">
                <a16:creationId xmlns:a16="http://schemas.microsoft.com/office/drawing/2014/main" id="{9098E11F-DE22-6B22-CD68-8F62A4333D22}"/>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10, Lesson 3</a:t>
            </a:r>
          </a:p>
        </p:txBody>
      </p:sp>
    </p:spTree>
    <p:extLst>
      <p:ext uri="{BB962C8B-B14F-4D97-AF65-F5344CB8AC3E}">
        <p14:creationId xmlns:p14="http://schemas.microsoft.com/office/powerpoint/2010/main" val="2472024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11170-2437-7AE4-5FCD-B554903FBA9E}"/>
              </a:ext>
            </a:extLst>
          </p:cNvPr>
          <p:cNvSpPr>
            <a:spLocks noGrp="1"/>
          </p:cNvSpPr>
          <p:nvPr>
            <p:ph type="title"/>
          </p:nvPr>
        </p:nvSpPr>
        <p:spPr/>
        <p:txBody>
          <a:bodyPr/>
          <a:lstStyle/>
          <a:p>
            <a:pPr algn="ctr"/>
            <a:r>
              <a:rPr lang="en-US" dirty="0"/>
              <a:t>Helping Others Who </a:t>
            </a:r>
            <a:br>
              <a:rPr lang="en-US" dirty="0"/>
            </a:br>
            <a:r>
              <a:rPr lang="en-US" dirty="0"/>
              <a:t>Are Bullied</a:t>
            </a:r>
          </a:p>
        </p:txBody>
      </p:sp>
      <p:sp>
        <p:nvSpPr>
          <p:cNvPr id="3" name="Content Placeholder 2">
            <a:extLst>
              <a:ext uri="{FF2B5EF4-FFF2-40B4-BE49-F238E27FC236}">
                <a16:creationId xmlns:a16="http://schemas.microsoft.com/office/drawing/2014/main" id="{E9E31EA6-919E-380B-C14C-9E497BFDC605}"/>
              </a:ext>
            </a:extLst>
          </p:cNvPr>
          <p:cNvSpPr>
            <a:spLocks noGrp="1"/>
          </p:cNvSpPr>
          <p:nvPr>
            <p:ph idx="1"/>
          </p:nvPr>
        </p:nvSpPr>
        <p:spPr/>
        <p:txBody>
          <a:bodyPr vert="horz" lIns="91440" tIns="45720" rIns="91440" bIns="45720" rtlCol="0" anchor="t">
            <a:normAutofit/>
          </a:bodyPr>
          <a:lstStyle/>
          <a:p>
            <a:r>
              <a:rPr lang="en-US" dirty="0">
                <a:cs typeface="Arial"/>
              </a:rPr>
              <a:t>Say something to the bully.</a:t>
            </a:r>
          </a:p>
          <a:p>
            <a:r>
              <a:rPr lang="en-US" dirty="0">
                <a:cs typeface="Arial"/>
              </a:rPr>
              <a:t>Don’t bully back.</a:t>
            </a:r>
          </a:p>
          <a:p>
            <a:r>
              <a:rPr lang="en-US" dirty="0">
                <a:cs typeface="Arial"/>
              </a:rPr>
              <a:t>Be a friend to the victim.</a:t>
            </a:r>
          </a:p>
          <a:p>
            <a:r>
              <a:rPr lang="en-US" dirty="0">
                <a:cs typeface="Arial"/>
              </a:rPr>
              <a:t>Say something to other bystanders.</a:t>
            </a:r>
          </a:p>
          <a:p>
            <a:r>
              <a:rPr lang="en-US" dirty="0">
                <a:cs typeface="Arial"/>
              </a:rPr>
              <a:t>Tell an adult or someone in authority.</a:t>
            </a:r>
          </a:p>
        </p:txBody>
      </p:sp>
    </p:spTree>
    <p:extLst>
      <p:ext uri="{BB962C8B-B14F-4D97-AF65-F5344CB8AC3E}">
        <p14:creationId xmlns:p14="http://schemas.microsoft.com/office/powerpoint/2010/main" val="3760727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52952-2322-4347-7274-84BA159A9FAB}"/>
              </a:ext>
            </a:extLst>
          </p:cNvPr>
          <p:cNvSpPr>
            <a:spLocks noGrp="1"/>
          </p:cNvSpPr>
          <p:nvPr>
            <p:ph type="title"/>
          </p:nvPr>
        </p:nvSpPr>
        <p:spPr/>
        <p:txBody>
          <a:bodyPr/>
          <a:lstStyle/>
          <a:p>
            <a:pPr algn="ctr"/>
            <a:r>
              <a:rPr lang="en-US" dirty="0"/>
              <a:t>Cyberbullying</a:t>
            </a:r>
          </a:p>
        </p:txBody>
      </p:sp>
      <p:sp>
        <p:nvSpPr>
          <p:cNvPr id="3" name="Content Placeholder 2">
            <a:extLst>
              <a:ext uri="{FF2B5EF4-FFF2-40B4-BE49-F238E27FC236}">
                <a16:creationId xmlns:a16="http://schemas.microsoft.com/office/drawing/2014/main" id="{ED4CB001-0E0E-FBDE-FECF-7FB88CF60A5A}"/>
              </a:ext>
            </a:extLst>
          </p:cNvPr>
          <p:cNvSpPr>
            <a:spLocks noGrp="1"/>
          </p:cNvSpPr>
          <p:nvPr>
            <p:ph idx="1"/>
          </p:nvPr>
        </p:nvSpPr>
        <p:spPr/>
        <p:txBody>
          <a:bodyPr vert="horz" lIns="91440" tIns="45720" rIns="91440" bIns="45720" rtlCol="0" anchor="t">
            <a:normAutofit/>
          </a:bodyPr>
          <a:lstStyle/>
          <a:p>
            <a:r>
              <a:rPr lang="en-US" b="1" dirty="0">
                <a:cs typeface="Arial"/>
              </a:rPr>
              <a:t>Cyberbullying</a:t>
            </a:r>
            <a:r>
              <a:rPr lang="en-US" dirty="0">
                <a:cs typeface="Arial"/>
              </a:rPr>
              <a:t> is bullying that occurs through technology, such as by text or social media.</a:t>
            </a:r>
          </a:p>
          <a:p>
            <a:r>
              <a:rPr lang="en-US" dirty="0">
                <a:solidFill>
                  <a:srgbClr val="404000"/>
                </a:solidFill>
                <a:cs typeface="Arial"/>
              </a:rPr>
              <a:t>Electronic media are very fast, and damage can be done quickly.</a:t>
            </a:r>
          </a:p>
          <a:p>
            <a:r>
              <a:rPr lang="en-US" dirty="0">
                <a:solidFill>
                  <a:srgbClr val="404000"/>
                </a:solidFill>
                <a:cs typeface="Arial"/>
              </a:rPr>
              <a:t>People are more aggressive when they can “hide” online.</a:t>
            </a:r>
          </a:p>
          <a:p>
            <a:r>
              <a:rPr lang="en-US" dirty="0">
                <a:solidFill>
                  <a:srgbClr val="404000"/>
                </a:solidFill>
                <a:cs typeface="Arial"/>
              </a:rPr>
              <a:t>Cyberbullying can happen repeatedly over time.</a:t>
            </a:r>
          </a:p>
          <a:p>
            <a:r>
              <a:rPr lang="en-US" dirty="0">
                <a:solidFill>
                  <a:srgbClr val="404000"/>
                </a:solidFill>
                <a:cs typeface="Arial"/>
              </a:rPr>
              <a:t>It is definitely bullying; treat it as bullying.</a:t>
            </a:r>
          </a:p>
        </p:txBody>
      </p:sp>
    </p:spTree>
    <p:extLst>
      <p:ext uri="{BB962C8B-B14F-4D97-AF65-F5344CB8AC3E}">
        <p14:creationId xmlns:p14="http://schemas.microsoft.com/office/powerpoint/2010/main" val="3643781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F50CC-DBBB-F013-8248-FE0B5AA5BED6}"/>
              </a:ext>
            </a:extLst>
          </p:cNvPr>
          <p:cNvSpPr>
            <a:spLocks noGrp="1"/>
          </p:cNvSpPr>
          <p:nvPr>
            <p:ph type="title"/>
          </p:nvPr>
        </p:nvSpPr>
        <p:spPr/>
        <p:txBody>
          <a:bodyPr/>
          <a:lstStyle/>
          <a:p>
            <a:pPr algn="ctr"/>
            <a:r>
              <a:rPr lang="en-US" dirty="0"/>
              <a:t>Responding</a:t>
            </a:r>
            <a:br>
              <a:rPr lang="en-US" dirty="0"/>
            </a:br>
            <a:r>
              <a:rPr lang="en-US" dirty="0"/>
              <a:t>to Cyberbullying</a:t>
            </a:r>
          </a:p>
        </p:txBody>
      </p:sp>
      <p:sp>
        <p:nvSpPr>
          <p:cNvPr id="3" name="Content Placeholder 2">
            <a:extLst>
              <a:ext uri="{FF2B5EF4-FFF2-40B4-BE49-F238E27FC236}">
                <a16:creationId xmlns:a16="http://schemas.microsoft.com/office/drawing/2014/main" id="{B5623B14-B28A-200E-05A5-F42688927641}"/>
              </a:ext>
            </a:extLst>
          </p:cNvPr>
          <p:cNvSpPr>
            <a:spLocks noGrp="1"/>
          </p:cNvSpPr>
          <p:nvPr>
            <p:ph idx="1"/>
          </p:nvPr>
        </p:nvSpPr>
        <p:spPr/>
        <p:txBody>
          <a:bodyPr vert="horz" lIns="91440" tIns="45720" rIns="91440" bIns="45720" rtlCol="0" anchor="t">
            <a:normAutofit/>
          </a:bodyPr>
          <a:lstStyle/>
          <a:p>
            <a:r>
              <a:rPr lang="en-US" dirty="0">
                <a:cs typeface="Arial"/>
              </a:rPr>
              <a:t>Don’t join in on cyberbullying.</a:t>
            </a:r>
          </a:p>
          <a:p>
            <a:r>
              <a:rPr lang="en-US" dirty="0">
                <a:cs typeface="Arial"/>
              </a:rPr>
              <a:t>Reach out to the person being cyberbullied and offer support.</a:t>
            </a:r>
          </a:p>
          <a:p>
            <a:r>
              <a:rPr lang="en-US" dirty="0">
                <a:cs typeface="Arial"/>
              </a:rPr>
              <a:t>Block the person who is cyberbullying you.</a:t>
            </a:r>
          </a:p>
          <a:p>
            <a:r>
              <a:rPr lang="en-US" dirty="0">
                <a:cs typeface="Arial"/>
              </a:rPr>
              <a:t>Do not respond; it only brings on more bullying.</a:t>
            </a:r>
          </a:p>
          <a:p>
            <a:r>
              <a:rPr lang="en-US" dirty="0">
                <a:cs typeface="Arial"/>
              </a:rPr>
              <a:t>Take screenshots for proof of cyberbullying.</a:t>
            </a:r>
          </a:p>
          <a:p>
            <a:r>
              <a:rPr lang="en-US" dirty="0">
                <a:cs typeface="Arial"/>
              </a:rPr>
              <a:t>Consult the social media site for guidelines and policies on how to handle cyberbullying.</a:t>
            </a:r>
          </a:p>
        </p:txBody>
      </p:sp>
    </p:spTree>
    <p:extLst>
      <p:ext uri="{BB962C8B-B14F-4D97-AF65-F5344CB8AC3E}">
        <p14:creationId xmlns:p14="http://schemas.microsoft.com/office/powerpoint/2010/main" val="2864151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F50CC-DBBB-F013-8248-FE0B5AA5BED6}"/>
              </a:ext>
            </a:extLst>
          </p:cNvPr>
          <p:cNvSpPr>
            <a:spLocks noGrp="1"/>
          </p:cNvSpPr>
          <p:nvPr>
            <p:ph type="title"/>
          </p:nvPr>
        </p:nvSpPr>
        <p:spPr/>
        <p:txBody>
          <a:bodyPr/>
          <a:lstStyle/>
          <a:p>
            <a:pPr algn="ctr"/>
            <a:r>
              <a:rPr lang="en-US" dirty="0"/>
              <a:t>State Laws</a:t>
            </a:r>
            <a:br>
              <a:rPr lang="en-US" dirty="0"/>
            </a:br>
            <a:r>
              <a:rPr lang="en-US" dirty="0"/>
              <a:t>and Cyberbullying</a:t>
            </a:r>
          </a:p>
        </p:txBody>
      </p:sp>
      <p:sp>
        <p:nvSpPr>
          <p:cNvPr id="3" name="Content Placeholder 2">
            <a:extLst>
              <a:ext uri="{FF2B5EF4-FFF2-40B4-BE49-F238E27FC236}">
                <a16:creationId xmlns:a16="http://schemas.microsoft.com/office/drawing/2014/main" id="{B5623B14-B28A-200E-05A5-F42688927641}"/>
              </a:ext>
            </a:extLst>
          </p:cNvPr>
          <p:cNvSpPr>
            <a:spLocks noGrp="1"/>
          </p:cNvSpPr>
          <p:nvPr>
            <p:ph idx="1"/>
          </p:nvPr>
        </p:nvSpPr>
        <p:spPr/>
        <p:txBody>
          <a:bodyPr vert="horz" lIns="91440" tIns="45720" rIns="91440" bIns="45720" rtlCol="0" anchor="t">
            <a:normAutofit/>
          </a:bodyPr>
          <a:lstStyle/>
          <a:p>
            <a:r>
              <a:rPr lang="en-US" dirty="0">
                <a:cs typeface="Arial"/>
              </a:rPr>
              <a:t>All 50 states have some form of bullying legislation in place.</a:t>
            </a:r>
          </a:p>
          <a:p>
            <a:r>
              <a:rPr lang="en-US" dirty="0">
                <a:cs typeface="Arial"/>
              </a:rPr>
              <a:t>Many states allow cyberbullying to be reported anonymously.</a:t>
            </a:r>
          </a:p>
          <a:p>
            <a:r>
              <a:rPr lang="en-US" dirty="0">
                <a:cs typeface="Arial"/>
              </a:rPr>
              <a:t>Violating an order to stop cyberbullying can result in jail time and financial penalties.</a:t>
            </a:r>
          </a:p>
        </p:txBody>
      </p:sp>
    </p:spTree>
    <p:extLst>
      <p:ext uri="{BB962C8B-B14F-4D97-AF65-F5344CB8AC3E}">
        <p14:creationId xmlns:p14="http://schemas.microsoft.com/office/powerpoint/2010/main" val="1906416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217B0-650B-0485-285E-CDC438EA6841}"/>
              </a:ext>
            </a:extLst>
          </p:cNvPr>
          <p:cNvSpPr>
            <a:spLocks noGrp="1"/>
          </p:cNvSpPr>
          <p:nvPr>
            <p:ph type="title"/>
          </p:nvPr>
        </p:nvSpPr>
        <p:spPr/>
        <p:txBody>
          <a:bodyPr>
            <a:normAutofit fontScale="90000"/>
          </a:bodyPr>
          <a:lstStyle/>
          <a:p>
            <a:pPr algn="ctr"/>
            <a:r>
              <a:rPr lang="en-US" dirty="0"/>
              <a:t>Sexting, Child Pornography, and Cyberbullying</a:t>
            </a:r>
          </a:p>
        </p:txBody>
      </p:sp>
      <p:sp>
        <p:nvSpPr>
          <p:cNvPr id="3" name="Content Placeholder 2">
            <a:extLst>
              <a:ext uri="{FF2B5EF4-FFF2-40B4-BE49-F238E27FC236}">
                <a16:creationId xmlns:a16="http://schemas.microsoft.com/office/drawing/2014/main" id="{849F2601-5273-49F2-7EAF-C5ADFFF72C0D}"/>
              </a:ext>
            </a:extLst>
          </p:cNvPr>
          <p:cNvSpPr>
            <a:spLocks noGrp="1"/>
          </p:cNvSpPr>
          <p:nvPr>
            <p:ph idx="1"/>
          </p:nvPr>
        </p:nvSpPr>
        <p:spPr/>
        <p:txBody>
          <a:bodyPr vert="horz" lIns="91440" tIns="45720" rIns="91440" bIns="45720" rtlCol="0" anchor="t">
            <a:normAutofit/>
          </a:bodyPr>
          <a:lstStyle/>
          <a:p>
            <a:r>
              <a:rPr lang="en-US" dirty="0">
                <a:cs typeface="Arial"/>
              </a:rPr>
              <a:t>Sexting is when a person sends sexual or explicit images online or through social media.</a:t>
            </a:r>
          </a:p>
          <a:p>
            <a:r>
              <a:rPr lang="en-US" dirty="0">
                <a:cs typeface="Arial"/>
              </a:rPr>
              <a:t>A person who engages in sexting can be charged with distributing pornography.</a:t>
            </a:r>
          </a:p>
          <a:p>
            <a:r>
              <a:rPr lang="en-US" dirty="0">
                <a:cs typeface="Arial"/>
              </a:rPr>
              <a:t>If the individual in a shared photo is underage, then the sender could be charged with distributing child pornography.</a:t>
            </a:r>
          </a:p>
        </p:txBody>
      </p:sp>
    </p:spTree>
    <p:extLst>
      <p:ext uri="{BB962C8B-B14F-4D97-AF65-F5344CB8AC3E}">
        <p14:creationId xmlns:p14="http://schemas.microsoft.com/office/powerpoint/2010/main" val="3670626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71499-6D4D-9038-9F38-19F6AA9ED962}"/>
              </a:ext>
            </a:extLst>
          </p:cNvPr>
          <p:cNvSpPr>
            <a:spLocks noGrp="1"/>
          </p:cNvSpPr>
          <p:nvPr>
            <p:ph type="title"/>
          </p:nvPr>
        </p:nvSpPr>
        <p:spPr/>
        <p:txBody>
          <a:bodyPr/>
          <a:lstStyle/>
          <a:p>
            <a:pPr algn="ctr"/>
            <a:r>
              <a:rPr lang="en-US" dirty="0"/>
              <a:t>Hazing</a:t>
            </a:r>
          </a:p>
        </p:txBody>
      </p:sp>
      <p:sp>
        <p:nvSpPr>
          <p:cNvPr id="3" name="Content Placeholder 2">
            <a:extLst>
              <a:ext uri="{FF2B5EF4-FFF2-40B4-BE49-F238E27FC236}">
                <a16:creationId xmlns:a16="http://schemas.microsoft.com/office/drawing/2014/main" id="{9F898970-9252-7199-7238-92CAE6B07C85}"/>
              </a:ext>
            </a:extLst>
          </p:cNvPr>
          <p:cNvSpPr>
            <a:spLocks noGrp="1"/>
          </p:cNvSpPr>
          <p:nvPr>
            <p:ph idx="1"/>
          </p:nvPr>
        </p:nvSpPr>
        <p:spPr/>
        <p:txBody>
          <a:bodyPr vert="horz" lIns="91440" tIns="45720" rIns="91440" bIns="45720" rtlCol="0" anchor="t">
            <a:normAutofit/>
          </a:bodyPr>
          <a:lstStyle/>
          <a:p>
            <a:r>
              <a:rPr lang="en-US" sz="2400" b="1" dirty="0">
                <a:cs typeface="Arial"/>
              </a:rPr>
              <a:t>Hazing </a:t>
            </a:r>
            <a:r>
              <a:rPr lang="en-US" sz="2400" dirty="0">
                <a:cs typeface="Arial"/>
              </a:rPr>
              <a:t>is any activity that is expected of someone joining a group that humiliates, degrades, abuses, or endangers them.</a:t>
            </a:r>
            <a:endParaRPr lang="en-US" sz="2400" dirty="0"/>
          </a:p>
          <a:p>
            <a:r>
              <a:rPr lang="en-US" sz="2400" dirty="0">
                <a:cs typeface="Arial"/>
              </a:rPr>
              <a:t>Unlike bullying, hazing is a ritual designed to include new members into a group.</a:t>
            </a:r>
            <a:endParaRPr lang="en-US" sz="2400" dirty="0"/>
          </a:p>
          <a:p>
            <a:r>
              <a:rPr lang="en-US" sz="2400" dirty="0">
                <a:cs typeface="Arial"/>
              </a:rPr>
              <a:t>Ha</a:t>
            </a:r>
            <a:r>
              <a:rPr lang="en-US" sz="2400" dirty="0">
                <a:solidFill>
                  <a:schemeClr val="tx1"/>
                </a:solidFill>
                <a:cs typeface="Arial"/>
              </a:rPr>
              <a:t>zing includes the following:</a:t>
            </a:r>
          </a:p>
          <a:p>
            <a:pPr lvl="1"/>
            <a:r>
              <a:rPr lang="en-US" dirty="0">
                <a:solidFill>
                  <a:schemeClr val="tx1"/>
                </a:solidFill>
                <a:cs typeface="Arial"/>
              </a:rPr>
              <a:t>Verbally abusing or embarrassing the victim</a:t>
            </a:r>
          </a:p>
          <a:p>
            <a:pPr lvl="1"/>
            <a:r>
              <a:rPr lang="en-US" dirty="0">
                <a:solidFill>
                  <a:schemeClr val="tx1"/>
                </a:solidFill>
                <a:cs typeface="Arial"/>
              </a:rPr>
              <a:t>Assigning embarrassing tasks for victims</a:t>
            </a:r>
          </a:p>
          <a:p>
            <a:pPr lvl="1"/>
            <a:r>
              <a:rPr lang="en-US" dirty="0">
                <a:solidFill>
                  <a:schemeClr val="tx1"/>
                </a:solidFill>
                <a:cs typeface="Arial"/>
              </a:rPr>
              <a:t>Depriving victims of necessities like sleep or food</a:t>
            </a:r>
          </a:p>
          <a:p>
            <a:pPr lvl="1"/>
            <a:r>
              <a:rPr lang="en-US" dirty="0">
                <a:solidFill>
                  <a:schemeClr val="tx1"/>
                </a:solidFill>
                <a:cs typeface="Arial"/>
              </a:rPr>
              <a:t>Forcing victims to binge drink or play drinking games</a:t>
            </a:r>
            <a:endParaRPr lang="en-US" dirty="0">
              <a:cs typeface="Arial"/>
            </a:endParaRPr>
          </a:p>
        </p:txBody>
      </p:sp>
    </p:spTree>
    <p:extLst>
      <p:ext uri="{BB962C8B-B14F-4D97-AF65-F5344CB8AC3E}">
        <p14:creationId xmlns:p14="http://schemas.microsoft.com/office/powerpoint/2010/main" val="903630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26305-E350-B1F7-2685-1C8F8C0B6F86}"/>
              </a:ext>
            </a:extLst>
          </p:cNvPr>
          <p:cNvSpPr>
            <a:spLocks noGrp="1"/>
          </p:cNvSpPr>
          <p:nvPr>
            <p:ph type="title"/>
          </p:nvPr>
        </p:nvSpPr>
        <p:spPr/>
        <p:txBody>
          <a:bodyPr>
            <a:normAutofit/>
          </a:bodyPr>
          <a:lstStyle/>
          <a:p>
            <a:pPr algn="ctr"/>
            <a:r>
              <a:rPr lang="en-US" dirty="0"/>
              <a:t>Consequences</a:t>
            </a:r>
            <a:br>
              <a:rPr lang="en-US" dirty="0"/>
            </a:br>
            <a:r>
              <a:rPr lang="en-US" dirty="0"/>
              <a:t>of Hazing</a:t>
            </a:r>
          </a:p>
        </p:txBody>
      </p:sp>
      <p:sp>
        <p:nvSpPr>
          <p:cNvPr id="3" name="Content Placeholder 2">
            <a:extLst>
              <a:ext uri="{FF2B5EF4-FFF2-40B4-BE49-F238E27FC236}">
                <a16:creationId xmlns:a16="http://schemas.microsoft.com/office/drawing/2014/main" id="{CFF36054-32E3-DE21-5D1A-85456916264E}"/>
              </a:ext>
            </a:extLst>
          </p:cNvPr>
          <p:cNvSpPr>
            <a:spLocks noGrp="1"/>
          </p:cNvSpPr>
          <p:nvPr>
            <p:ph idx="1"/>
          </p:nvPr>
        </p:nvSpPr>
        <p:spPr/>
        <p:txBody>
          <a:bodyPr vert="horz" lIns="91440" tIns="45720" rIns="91440" bIns="45720" rtlCol="0" anchor="t">
            <a:normAutofit/>
          </a:bodyPr>
          <a:lstStyle/>
          <a:p>
            <a:r>
              <a:rPr lang="en-US" dirty="0">
                <a:cs typeface="Arial"/>
              </a:rPr>
              <a:t>Hazing rituals kill at least one person every year in the United States and cause injury or illness to many others.</a:t>
            </a:r>
          </a:p>
          <a:p>
            <a:r>
              <a:rPr lang="en-US" dirty="0">
                <a:cs typeface="Arial"/>
              </a:rPr>
              <a:t>Alcohol poisoning from forced drinking is the main cause of death and serious illness from hazing.</a:t>
            </a:r>
          </a:p>
          <a:p>
            <a:r>
              <a:rPr lang="en-US" dirty="0">
                <a:cs typeface="Arial"/>
              </a:rPr>
              <a:t>Victims also experience anxiety, depression, and other emotional consequences.</a:t>
            </a:r>
          </a:p>
        </p:txBody>
      </p:sp>
    </p:spTree>
    <p:extLst>
      <p:ext uri="{BB962C8B-B14F-4D97-AF65-F5344CB8AC3E}">
        <p14:creationId xmlns:p14="http://schemas.microsoft.com/office/powerpoint/2010/main" val="296972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rmAutofit/>
          </a:bodyPr>
          <a:lstStyle/>
          <a:p>
            <a:r>
              <a:rPr lang="en-US" dirty="0">
                <a:solidFill>
                  <a:schemeClr val="tx1"/>
                </a:solidFill>
                <a:ea typeface="+mn-lt"/>
                <a:cs typeface="+mn-lt"/>
              </a:rPr>
              <a:t>Think about whether you are at risk for engaging in bullying or cyberbullying or becoming a victim of such behavior.</a:t>
            </a:r>
            <a:endParaRPr lang="en-US" dirty="0">
              <a:solidFill>
                <a:schemeClr val="tx1"/>
              </a:solidFill>
              <a:cs typeface="Arial"/>
            </a:endParaRPr>
          </a:p>
          <a:p>
            <a:r>
              <a:rPr lang="en-US" dirty="0">
                <a:solidFill>
                  <a:schemeClr val="tx1"/>
                </a:solidFill>
                <a:ea typeface="+mn-lt"/>
                <a:cs typeface="+mn-lt"/>
              </a:rPr>
              <a:t>Write down as many positive and negative influences that you can think of that are related to your risk (individual, peer, family, media, technology, or societal).</a:t>
            </a:r>
            <a:endParaRPr lang="en-US" dirty="0">
              <a:solidFill>
                <a:schemeClr val="tx1"/>
              </a:solidFill>
              <a:cs typeface="Arial"/>
            </a:endParaRPr>
          </a:p>
          <a:p>
            <a:r>
              <a:rPr lang="en-US" dirty="0">
                <a:solidFill>
                  <a:schemeClr val="tx1"/>
                </a:solidFill>
                <a:ea typeface="+mn-lt"/>
                <a:cs typeface="+mn-lt"/>
              </a:rPr>
              <a:t>Place a plus sign beside each positive influence and a negative sign beside each negative influence.</a:t>
            </a:r>
            <a:endParaRPr lang="en-US"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Do you think teasing someone is the same as bullying? Explain your answer.</a:t>
            </a:r>
            <a:endParaRPr lang="en-US" dirty="0">
              <a:cs typeface="Arial"/>
            </a:endParaRP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fontScale="92500"/>
          </a:bodyPr>
          <a:lstStyle/>
          <a:p>
            <a:r>
              <a:rPr lang="en-US" dirty="0">
                <a:cs typeface="Arial"/>
              </a:rPr>
              <a:t>Compare and contrast traditional bullying and cyberbullying?</a:t>
            </a:r>
          </a:p>
          <a:p>
            <a:r>
              <a:rPr lang="en-US" dirty="0">
                <a:cs typeface="Arial"/>
              </a:rPr>
              <a:t>Identify strategies for preventing all forms of bullying?</a:t>
            </a:r>
          </a:p>
          <a:p>
            <a:r>
              <a:rPr lang="en-US" dirty="0">
                <a:cs typeface="Arial"/>
              </a:rPr>
              <a:t>Describe how victims of bullying can seek help?</a:t>
            </a:r>
          </a:p>
          <a:p>
            <a:r>
              <a:rPr lang="en-US" dirty="0">
                <a:cs typeface="Arial"/>
              </a:rPr>
              <a:t>Explain how violating laws against cyberbullying may affect one’s future?</a:t>
            </a:r>
          </a:p>
          <a:p>
            <a:r>
              <a:rPr lang="en-US" dirty="0">
                <a:cs typeface="Arial"/>
              </a:rPr>
              <a:t>Compare and contrast bullying and hazing?</a:t>
            </a:r>
          </a:p>
          <a:p>
            <a:r>
              <a:rPr lang="en-US" dirty="0">
                <a:cs typeface="Arial"/>
              </a:rPr>
              <a:t>Identify long- and short-term consequences of participating in hazing?</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lstStyle/>
          <a:p>
            <a:pPr algn="ctr"/>
            <a:r>
              <a:rPr lang="en-US" dirty="0"/>
              <a:t>Bullying</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b="1" dirty="0">
                <a:cs typeface="Arial"/>
              </a:rPr>
              <a:t>Bullying</a:t>
            </a:r>
            <a:r>
              <a:rPr lang="en-US" dirty="0">
                <a:cs typeface="Arial"/>
              </a:rPr>
              <a:t> is a common occurrence in schools and online.</a:t>
            </a:r>
          </a:p>
          <a:p>
            <a:r>
              <a:rPr lang="en-US" dirty="0">
                <a:cs typeface="Arial"/>
              </a:rPr>
              <a:t>Bullying is any unwanted aggressive behavior by another youth or group of youths who are not siblings or dating partners.</a:t>
            </a:r>
          </a:p>
          <a:p>
            <a:r>
              <a:rPr lang="en-US" dirty="0">
                <a:solidFill>
                  <a:srgbClr val="404000"/>
                </a:solidFill>
                <a:cs typeface="Arial"/>
              </a:rPr>
              <a:t>Bullying involves perceived differences in power.</a:t>
            </a:r>
          </a:p>
          <a:p>
            <a:r>
              <a:rPr lang="en-US" dirty="0">
                <a:solidFill>
                  <a:srgbClr val="404000"/>
                </a:solidFill>
                <a:cs typeface="Arial"/>
              </a:rPr>
              <a:t>Bullying can be physical, emotional, or social.</a:t>
            </a: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7EB7F-1528-2BB9-09C5-85B6E17912D4}"/>
              </a:ext>
            </a:extLst>
          </p:cNvPr>
          <p:cNvSpPr>
            <a:spLocks noGrp="1"/>
          </p:cNvSpPr>
          <p:nvPr>
            <p:ph type="title"/>
          </p:nvPr>
        </p:nvSpPr>
        <p:spPr/>
        <p:txBody>
          <a:bodyPr/>
          <a:lstStyle/>
          <a:p>
            <a:pPr algn="ctr"/>
            <a:r>
              <a:rPr lang="en-US" dirty="0"/>
              <a:t>Types of Bullying</a:t>
            </a:r>
          </a:p>
        </p:txBody>
      </p:sp>
      <p:pic>
        <p:nvPicPr>
          <p:cNvPr id="5" name="Content Placeholder 4" descr="Physical: hitting, kicking, spitting, tripping, pushing. Emotional: teasing, name calling, inappropriate sexual comments, threats. Social: excluding, spreading rumors, making embarrassing comments. Cyberbullying: hurtful rumors, sharing private content, posting lies.">
            <a:extLst>
              <a:ext uri="{FF2B5EF4-FFF2-40B4-BE49-F238E27FC236}">
                <a16:creationId xmlns:a16="http://schemas.microsoft.com/office/drawing/2014/main" id="{FA379D46-09BB-58AC-F4D7-098A08D5C9FC}"/>
              </a:ext>
            </a:extLst>
          </p:cNvPr>
          <p:cNvPicPr>
            <a:picLocks noGrp="1" noChangeAspect="1"/>
          </p:cNvPicPr>
          <p:nvPr>
            <p:ph idx="1"/>
          </p:nvPr>
        </p:nvPicPr>
        <p:blipFill>
          <a:blip r:embed="rId3"/>
          <a:stretch>
            <a:fillRect/>
          </a:stretch>
        </p:blipFill>
        <p:spPr>
          <a:xfrm>
            <a:off x="1600200" y="2733326"/>
            <a:ext cx="5943600" cy="2535936"/>
          </a:xfrm>
        </p:spPr>
      </p:pic>
    </p:spTree>
    <p:extLst>
      <p:ext uri="{BB962C8B-B14F-4D97-AF65-F5344CB8AC3E}">
        <p14:creationId xmlns:p14="http://schemas.microsoft.com/office/powerpoint/2010/main" val="3926107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F42B9-69CE-6F3B-548E-80AB2113B2FF}"/>
              </a:ext>
            </a:extLst>
          </p:cNvPr>
          <p:cNvSpPr>
            <a:spLocks noGrp="1"/>
          </p:cNvSpPr>
          <p:nvPr>
            <p:ph type="title"/>
          </p:nvPr>
        </p:nvSpPr>
        <p:spPr/>
        <p:txBody>
          <a:bodyPr/>
          <a:lstStyle/>
          <a:p>
            <a:pPr algn="ctr"/>
            <a:r>
              <a:rPr lang="en-US" dirty="0"/>
              <a:t>Influences on Bullying Behavior</a:t>
            </a:r>
          </a:p>
        </p:txBody>
      </p:sp>
      <p:pic>
        <p:nvPicPr>
          <p:cNvPr id="5" name="Content Placeholder 4" descr="Bullies seek power and want attention, lack empathy, may be victims of violence. Victims of bullying may be seen as weak, may look different in some way, may be socially awkward.">
            <a:extLst>
              <a:ext uri="{FF2B5EF4-FFF2-40B4-BE49-F238E27FC236}">
                <a16:creationId xmlns:a16="http://schemas.microsoft.com/office/drawing/2014/main" id="{F01A072D-79B6-F89D-8B7C-4235FC08516E}"/>
              </a:ext>
            </a:extLst>
          </p:cNvPr>
          <p:cNvPicPr>
            <a:picLocks noGrp="1" noChangeAspect="1"/>
          </p:cNvPicPr>
          <p:nvPr>
            <p:ph idx="1"/>
          </p:nvPr>
        </p:nvPicPr>
        <p:blipFill>
          <a:blip r:embed="rId3"/>
          <a:stretch>
            <a:fillRect/>
          </a:stretch>
        </p:blipFill>
        <p:spPr>
          <a:xfrm>
            <a:off x="2011680" y="2565686"/>
            <a:ext cx="5120640" cy="2871216"/>
          </a:xfrm>
        </p:spPr>
      </p:pic>
    </p:spTree>
    <p:extLst>
      <p:ext uri="{BB962C8B-B14F-4D97-AF65-F5344CB8AC3E}">
        <p14:creationId xmlns:p14="http://schemas.microsoft.com/office/powerpoint/2010/main" val="703233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A5856-ED43-DE60-B4AF-97B13B1F5A7E}"/>
              </a:ext>
            </a:extLst>
          </p:cNvPr>
          <p:cNvSpPr>
            <a:spLocks noGrp="1"/>
          </p:cNvSpPr>
          <p:nvPr>
            <p:ph type="title"/>
          </p:nvPr>
        </p:nvSpPr>
        <p:spPr/>
        <p:txBody>
          <a:bodyPr/>
          <a:lstStyle/>
          <a:p>
            <a:pPr algn="ctr"/>
            <a:r>
              <a:rPr lang="en-US" dirty="0"/>
              <a:t>Consequences</a:t>
            </a:r>
            <a:br>
              <a:rPr lang="en-US" dirty="0"/>
            </a:br>
            <a:r>
              <a:rPr lang="en-US" dirty="0"/>
              <a:t>of Bullying </a:t>
            </a:r>
          </a:p>
        </p:txBody>
      </p:sp>
      <p:sp>
        <p:nvSpPr>
          <p:cNvPr id="3" name="Content Placeholder 2">
            <a:extLst>
              <a:ext uri="{FF2B5EF4-FFF2-40B4-BE49-F238E27FC236}">
                <a16:creationId xmlns:a16="http://schemas.microsoft.com/office/drawing/2014/main" id="{665D67AD-1CC0-39F7-A93E-E900526D3D29}"/>
              </a:ext>
            </a:extLst>
          </p:cNvPr>
          <p:cNvSpPr>
            <a:spLocks noGrp="1"/>
          </p:cNvSpPr>
          <p:nvPr>
            <p:ph idx="1"/>
          </p:nvPr>
        </p:nvSpPr>
        <p:spPr/>
        <p:txBody>
          <a:bodyPr vert="horz" lIns="91440" tIns="45720" rIns="91440" bIns="45720" rtlCol="0" anchor="t">
            <a:normAutofit/>
          </a:bodyPr>
          <a:lstStyle/>
          <a:p>
            <a:r>
              <a:rPr lang="en-US" dirty="0">
                <a:cs typeface="Arial"/>
              </a:rPr>
              <a:t>Consequences of bullying can be short- and long-term for the victim. They include the following:</a:t>
            </a:r>
          </a:p>
          <a:p>
            <a:pPr lvl="1"/>
            <a:r>
              <a:rPr lang="en-US" sz="2800" dirty="0">
                <a:solidFill>
                  <a:srgbClr val="404000"/>
                </a:solidFill>
                <a:cs typeface="Arial"/>
              </a:rPr>
              <a:t>Fear</a:t>
            </a:r>
          </a:p>
          <a:p>
            <a:pPr lvl="1"/>
            <a:r>
              <a:rPr lang="en-US" sz="2800" dirty="0">
                <a:solidFill>
                  <a:srgbClr val="404000"/>
                </a:solidFill>
                <a:cs typeface="Arial"/>
              </a:rPr>
              <a:t>Anxiety</a:t>
            </a:r>
          </a:p>
          <a:p>
            <a:pPr lvl="1"/>
            <a:r>
              <a:rPr lang="en-US" sz="2800" dirty="0">
                <a:solidFill>
                  <a:srgbClr val="404000"/>
                </a:solidFill>
                <a:cs typeface="Arial"/>
              </a:rPr>
              <a:t>Difficulty concentrating</a:t>
            </a:r>
          </a:p>
          <a:p>
            <a:pPr lvl="1"/>
            <a:r>
              <a:rPr lang="en-US" sz="2800" dirty="0">
                <a:solidFill>
                  <a:srgbClr val="404000"/>
                </a:solidFill>
                <a:cs typeface="Arial"/>
              </a:rPr>
              <a:t>Poor academic performance</a:t>
            </a:r>
          </a:p>
          <a:p>
            <a:pPr lvl="1"/>
            <a:r>
              <a:rPr lang="en-US" sz="2800" dirty="0">
                <a:solidFill>
                  <a:srgbClr val="404000"/>
                </a:solidFill>
                <a:cs typeface="Arial"/>
              </a:rPr>
              <a:t>Depression</a:t>
            </a:r>
          </a:p>
          <a:p>
            <a:pPr lvl="1"/>
            <a:r>
              <a:rPr lang="en-US" sz="2800" dirty="0">
                <a:solidFill>
                  <a:srgbClr val="404000"/>
                </a:solidFill>
                <a:cs typeface="Arial"/>
              </a:rPr>
              <a:t>Suicide</a:t>
            </a:r>
          </a:p>
        </p:txBody>
      </p:sp>
    </p:spTree>
    <p:extLst>
      <p:ext uri="{BB962C8B-B14F-4D97-AF65-F5344CB8AC3E}">
        <p14:creationId xmlns:p14="http://schemas.microsoft.com/office/powerpoint/2010/main" val="3883434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EB68A-B222-5F3F-B7F4-830A1FF266BD}"/>
              </a:ext>
            </a:extLst>
          </p:cNvPr>
          <p:cNvSpPr>
            <a:spLocks noGrp="1"/>
          </p:cNvSpPr>
          <p:nvPr>
            <p:ph type="title"/>
          </p:nvPr>
        </p:nvSpPr>
        <p:spPr/>
        <p:txBody>
          <a:bodyPr/>
          <a:lstStyle/>
          <a:p>
            <a:pPr algn="ctr"/>
            <a:r>
              <a:rPr lang="en-US" dirty="0"/>
              <a:t>Recognizing Signs </a:t>
            </a:r>
            <a:br>
              <a:rPr lang="en-US" dirty="0"/>
            </a:br>
            <a:r>
              <a:rPr lang="en-US" dirty="0"/>
              <a:t>of Bullying</a:t>
            </a:r>
          </a:p>
        </p:txBody>
      </p:sp>
      <p:sp>
        <p:nvSpPr>
          <p:cNvPr id="3" name="Content Placeholder 2">
            <a:extLst>
              <a:ext uri="{FF2B5EF4-FFF2-40B4-BE49-F238E27FC236}">
                <a16:creationId xmlns:a16="http://schemas.microsoft.com/office/drawing/2014/main" id="{C1F687EA-D6F3-0CE8-D8FB-8D79BD04DF12}"/>
              </a:ext>
            </a:extLst>
          </p:cNvPr>
          <p:cNvSpPr>
            <a:spLocks noGrp="1"/>
          </p:cNvSpPr>
          <p:nvPr>
            <p:ph idx="1"/>
          </p:nvPr>
        </p:nvSpPr>
        <p:spPr/>
        <p:txBody>
          <a:bodyPr vert="horz" lIns="91440" tIns="45720" rIns="91440" bIns="45720" rtlCol="0" anchor="t">
            <a:normAutofit/>
          </a:bodyPr>
          <a:lstStyle/>
          <a:p>
            <a:r>
              <a:rPr lang="en-US" dirty="0">
                <a:cs typeface="Arial"/>
              </a:rPr>
              <a:t>Victims of bullying may display signs such as:</a:t>
            </a:r>
            <a:endParaRPr lang="en-US" dirty="0"/>
          </a:p>
          <a:p>
            <a:pPr lvl="1"/>
            <a:r>
              <a:rPr lang="en-US" sz="2800" dirty="0">
                <a:solidFill>
                  <a:schemeClr val="tx1"/>
                </a:solidFill>
                <a:cs typeface="Arial"/>
              </a:rPr>
              <a:t>Anger and aggression.</a:t>
            </a:r>
          </a:p>
          <a:p>
            <a:pPr lvl="1"/>
            <a:r>
              <a:rPr lang="en-US" sz="2800" dirty="0">
                <a:solidFill>
                  <a:schemeClr val="tx1"/>
                </a:solidFill>
                <a:cs typeface="Arial"/>
              </a:rPr>
              <a:t>Feeling lonely and withdrawn.</a:t>
            </a:r>
          </a:p>
          <a:p>
            <a:pPr lvl="1"/>
            <a:r>
              <a:rPr lang="en-US" sz="2800" dirty="0">
                <a:solidFill>
                  <a:schemeClr val="tx1"/>
                </a:solidFill>
                <a:cs typeface="Arial"/>
              </a:rPr>
              <a:t>Feeling sad or being depressed.</a:t>
            </a:r>
          </a:p>
          <a:p>
            <a:pPr lvl="1"/>
            <a:r>
              <a:rPr lang="en-US" sz="2800" dirty="0">
                <a:solidFill>
                  <a:schemeClr val="tx1"/>
                </a:solidFill>
                <a:cs typeface="Arial"/>
              </a:rPr>
              <a:t>Feeling afraid and helpless.</a:t>
            </a:r>
          </a:p>
          <a:p>
            <a:pPr lvl="1"/>
            <a:r>
              <a:rPr lang="en-US" sz="2800" dirty="0">
                <a:solidFill>
                  <a:schemeClr val="tx1"/>
                </a:solidFill>
                <a:cs typeface="Arial"/>
              </a:rPr>
              <a:t>Fearing to go to school or be in social situations with their bully.</a:t>
            </a:r>
            <a:endParaRPr lang="en-US" dirty="0">
              <a:cs typeface="Arial"/>
            </a:endParaRPr>
          </a:p>
        </p:txBody>
      </p:sp>
    </p:spTree>
    <p:extLst>
      <p:ext uri="{BB962C8B-B14F-4D97-AF65-F5344CB8AC3E}">
        <p14:creationId xmlns:p14="http://schemas.microsoft.com/office/powerpoint/2010/main" val="3757761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A541F-9822-3386-5E0E-10BB9B61E36A}"/>
              </a:ext>
            </a:extLst>
          </p:cNvPr>
          <p:cNvSpPr>
            <a:spLocks noGrp="1"/>
          </p:cNvSpPr>
          <p:nvPr>
            <p:ph type="title"/>
          </p:nvPr>
        </p:nvSpPr>
        <p:spPr/>
        <p:txBody>
          <a:bodyPr/>
          <a:lstStyle/>
          <a:p>
            <a:pPr algn="ctr"/>
            <a:r>
              <a:rPr lang="en-US" dirty="0"/>
              <a:t>Responding to Bullying</a:t>
            </a:r>
          </a:p>
        </p:txBody>
      </p:sp>
      <p:sp>
        <p:nvSpPr>
          <p:cNvPr id="3" name="Content Placeholder 2">
            <a:extLst>
              <a:ext uri="{FF2B5EF4-FFF2-40B4-BE49-F238E27FC236}">
                <a16:creationId xmlns:a16="http://schemas.microsoft.com/office/drawing/2014/main" id="{A143B647-9AB5-A1D5-F234-704F0A7B42F0}"/>
              </a:ext>
            </a:extLst>
          </p:cNvPr>
          <p:cNvSpPr>
            <a:spLocks noGrp="1"/>
          </p:cNvSpPr>
          <p:nvPr>
            <p:ph idx="1"/>
          </p:nvPr>
        </p:nvSpPr>
        <p:spPr/>
        <p:txBody>
          <a:bodyPr vert="horz" lIns="91440" tIns="45720" rIns="91440" bIns="45720" rtlCol="0" anchor="t">
            <a:normAutofit/>
          </a:bodyPr>
          <a:lstStyle/>
          <a:p>
            <a:r>
              <a:rPr lang="en-US" dirty="0">
                <a:cs typeface="Arial"/>
              </a:rPr>
              <a:t>Speak up and tell someone.</a:t>
            </a:r>
          </a:p>
          <a:p>
            <a:r>
              <a:rPr lang="en-US" dirty="0">
                <a:cs typeface="Arial"/>
              </a:rPr>
              <a:t>Ask the bully to stop.</a:t>
            </a:r>
          </a:p>
          <a:p>
            <a:r>
              <a:rPr lang="en-US" dirty="0">
                <a:cs typeface="Arial"/>
              </a:rPr>
              <a:t>Don’t respond; just walk away.</a:t>
            </a:r>
          </a:p>
          <a:p>
            <a:r>
              <a:rPr lang="en-US" dirty="0">
                <a:cs typeface="Arial"/>
              </a:rPr>
              <a:t>Avoid a physical confrontation.</a:t>
            </a:r>
          </a:p>
          <a:p>
            <a:r>
              <a:rPr lang="en-US" dirty="0">
                <a:cs typeface="Arial"/>
              </a:rPr>
              <a:t>Stay close to friends and adults.</a:t>
            </a:r>
          </a:p>
        </p:txBody>
      </p:sp>
    </p:spTree>
    <p:extLst>
      <p:ext uri="{BB962C8B-B14F-4D97-AF65-F5344CB8AC3E}">
        <p14:creationId xmlns:p14="http://schemas.microsoft.com/office/powerpoint/2010/main" val="260951542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TotalTime>
  <Words>736</Words>
  <Application>Microsoft Office PowerPoint</Application>
  <PresentationFormat>On-screen Show (4:3)</PresentationFormat>
  <Paragraphs>87</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 Black</vt:lpstr>
      <vt:lpstr>Arial,Sans-Serif</vt:lpstr>
      <vt:lpstr>Calibri</vt:lpstr>
      <vt:lpstr>Office Theme</vt:lpstr>
      <vt:lpstr>Bullying and Hazing</vt:lpstr>
      <vt:lpstr>Write About It</vt:lpstr>
      <vt:lpstr>Can you . . .  </vt:lpstr>
      <vt:lpstr>Bullying</vt:lpstr>
      <vt:lpstr>Types of Bullying</vt:lpstr>
      <vt:lpstr>Influences on Bullying Behavior</vt:lpstr>
      <vt:lpstr>Consequences of Bullying </vt:lpstr>
      <vt:lpstr>Recognizing Signs  of Bullying</vt:lpstr>
      <vt:lpstr>Responding to Bullying</vt:lpstr>
      <vt:lpstr>Helping Others Who  Are Bullied</vt:lpstr>
      <vt:lpstr>Cyberbullying</vt:lpstr>
      <vt:lpstr>Responding to Cyberbullying</vt:lpstr>
      <vt:lpstr>State Laws and Cyberbullying</vt:lpstr>
      <vt:lpstr>Sexting, Child Pornography, and Cyberbullying</vt:lpstr>
      <vt:lpstr>Hazing</vt:lpstr>
      <vt:lpstr>Consequences of Hazing</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Violence and Conflict</dc:title>
  <dc:creator>Human Kinetics</dc:creator>
  <cp:lastModifiedBy>Derek Campbell</cp:lastModifiedBy>
  <cp:revision>5394</cp:revision>
  <dcterms:created xsi:type="dcterms:W3CDTF">2020-04-29T19:38:00Z</dcterms:created>
  <dcterms:modified xsi:type="dcterms:W3CDTF">2022-12-05T14:52:26Z</dcterms:modified>
</cp:coreProperties>
</file>