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sldIdLst>
    <p:sldId id="427" r:id="rId2"/>
    <p:sldId id="337" r:id="rId3"/>
    <p:sldId id="334" r:id="rId4"/>
    <p:sldId id="422" r:id="rId5"/>
    <p:sldId id="460" r:id="rId6"/>
    <p:sldId id="450" r:id="rId7"/>
    <p:sldId id="455" r:id="rId8"/>
    <p:sldId id="451" r:id="rId9"/>
    <p:sldId id="452" r:id="rId10"/>
    <p:sldId id="44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F9E2B-FDCF-DD4C-50FF-03D9D3A74549}" v="107" dt="2022-06-11T19:42:30.169"/>
    <p1510:client id="{04B6EE96-B195-4823-2D63-315C982ED8B7}" v="858" dt="2022-06-03T21:06:15.601"/>
    <p1510:client id="{069374D2-0824-1892-B398-13FF1AA2E7DB}" v="2417" dt="2022-06-10T19:41:57.704"/>
    <p1510:client id="{0982CFA4-291B-B051-48FF-3719AE8B1DD7}" v="3" dt="2022-06-14T13:56:25.477"/>
    <p1510:client id="{0E975F3D-D17C-9C09-AC40-E3073B3C6A2F}" v="1345" dt="2022-06-01T22:59:36.040"/>
    <p1510:client id="{14CD8D72-2C0E-B6EA-9F84-93C4F70EFE95}" v="308" dt="2022-05-24T21:33:20.661"/>
    <p1510:client id="{14D506F5-1628-FB7F-8AF0-71563959A9CE}" v="1425" dt="2022-06-14T14:49:34.781"/>
    <p1510:client id="{1664D6C9-0630-8611-A021-CA0EC941D1DE}" v="409" dt="2022-06-05T12:39:47.327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20A4CD02-EB88-7A24-E5E8-AE527A282612}" v="115" dt="2022-06-12T21:18:15.827"/>
    <p1510:client id="{224EF453-7F40-08CA-897D-8637D446956E}" v="438" dt="2022-06-11T20:02:43.741"/>
    <p1510:client id="{2272C600-89A4-66E4-5BFD-E589E861DB3D}" v="266" dt="2022-05-25T14:37:38.660"/>
    <p1510:client id="{26941114-D38A-1227-B2B6-3BB478BE53DB}" v="1596" dt="2022-06-06T15:32:16.869"/>
    <p1510:client id="{2B82B3E6-ECBE-FE38-0F4E-95C01880CAD0}" v="1433" dt="2022-06-12T21:11:50.370"/>
    <p1510:client id="{2C014A0F-A6D2-4EF3-2C8F-AF0CA36E43A4}" v="1463" dt="2022-06-08T02:46:14.301"/>
    <p1510:client id="{2C02AB52-250F-807D-96EF-C225054F5B94}" v="1085" dt="2022-06-14T01:47:51.294"/>
    <p1510:client id="{2D03B026-49C4-3631-DFF8-2B8B9771F340}" v="1586" dt="2022-06-02T21:03:50.071"/>
    <p1510:client id="{2E9E69DA-D48B-77D8-F6A2-159C58390E08}" v="1261" dt="2022-06-12T15:35:15.009"/>
    <p1510:client id="{31A1B2DD-789A-4961-C53E-F99001ED6397}" v="1197" dt="2022-06-04T23:14:19.831"/>
    <p1510:client id="{3DB22E58-4774-91C4-5259-F25492FA8F76}" v="607" dt="2022-06-07T19:50:55.917"/>
    <p1510:client id="{480BD34F-3108-8211-D85E-5B3FC0561883}" v="27" dt="2022-06-12T21:13:29.557"/>
    <p1510:client id="{4895E784-049E-6E1A-691B-981009B2B52A}" v="15" dt="2022-05-27T19:37:41.867"/>
    <p1510:client id="{49E0CD5E-5C57-5C4E-1C04-CAE5B489C538}" v="166" dt="2022-05-22T20:55:00.731"/>
    <p1510:client id="{4DAE184F-1DAC-18D0-0D2C-8AFE38C29856}" v="1987" dt="2022-06-10T04:45:36.752"/>
    <p1510:client id="{4E0F79D6-C3B4-418D-03A4-C4F858A67294}" v="626" dt="2022-06-08T21:10:54.028"/>
    <p1510:client id="{561B6E78-3B36-FB72-E91D-FFC90CBA863C}" v="314" dt="2022-06-04T18:58:31.282"/>
    <p1510:client id="{587EBA0A-19C0-CF3A-5B74-93DBE206831B}" v="1" dt="2022-05-20T20:17:15.799"/>
    <p1510:client id="{5CD9C1E4-D166-5D0B-91A2-CE47BC677AF0}" v="158" dt="2022-06-10T23:17:16.979"/>
    <p1510:client id="{63571A3C-0DE9-5037-C07E-BC098AC19328}" v="155" dt="2022-06-12T15:41:58.959"/>
    <p1510:client id="{639DE897-18E3-51E3-490C-AE62CAE20C1C}" v="2296" dt="2022-06-06T21:55:10.312"/>
    <p1510:client id="{64E14184-308F-D640-CF7C-782AF05F44C0}" v="158" dt="2022-06-10T19:48:26.194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6D2E7026-7102-64D7-8F04-6147227DE5BB}" v="1330" dt="2022-06-10T23:10:09"/>
    <p1510:client id="{72F4EDCF-CBD6-53B8-28BC-BEAB3F6CF589}" v="923" dt="2022-06-03T21:45:34.441"/>
    <p1510:client id="{780BC665-C45A-E6EE-FAEA-57033778F0D2}" v="1" dt="2022-05-20T20:15:08.787"/>
    <p1510:client id="{7AE24B73-052C-C9D5-026F-16EE1BAF0995}" v="1553" dt="2022-06-07T05:23:07.895"/>
    <p1510:client id="{7E686512-CA86-5AB9-DBDD-67F0909FFCC4}" v="828" dt="2022-05-23T20:44:21.167"/>
    <p1510:client id="{880E599A-DAEA-DECC-D6A0-409F1DA32E63}" v="16" dt="2022-06-08T21:12:55.932"/>
    <p1510:client id="{8BFF7998-973C-1DC0-4A13-EA5BCE5C1F64}" v="655" dt="2022-06-13T15:19:50.119"/>
    <p1510:client id="{907EF992-BEC6-DB62-995A-4783911D4510}" v="1224" dt="2022-05-25T15:40:41.259"/>
    <p1510:client id="{99D2FD0F-444C-D9C1-2A41-4D770CB3F938}" v="1519" dt="2022-06-12T19:06:34.232"/>
    <p1510:client id="{9BEDC2F0-E7D5-6BEB-4C7D-670F6D58B931}" v="1394" dt="2022-06-11T19:37:48.372"/>
    <p1510:client id="{9C223B70-E35A-5C71-963C-F1192BF78C25}" v="1354" dt="2022-06-07T15:45:19.637"/>
    <p1510:client id="{9FB27BAA-8F56-C344-3E95-5FE6011FD119}" v="859" dt="2022-06-14T15:31:53.875"/>
    <p1510:client id="{A5538EB9-E6EA-E6B3-F821-35AAA3B18D41}" v="1207" dt="2022-06-13T16:00:19.314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4EC7EE8-7A71-0FF2-32F8-F22D9B26320F}" v="228" dt="2022-06-13T16:12:50.755"/>
    <p1510:client id="{B6509ADE-21E2-636F-F4CD-7BEC1F806111}" v="850" dt="2022-06-11T23:00:46.500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C203AD4-FA46-1915-D8AF-542A7EA5F6CA}" v="466" dt="2022-06-09T22:33:12.872"/>
    <p1510:client id="{BDFEB156-CF34-4DB6-1E13-3FDC6E1C8FEC}" v="41" dt="2022-06-13T16:15:10.808"/>
    <p1510:client id="{C1B36582-FC03-7058-4FE4-B69F32D7DDB3}" v="570" dt="2022-06-02T19:16:49.625"/>
    <p1510:client id="{C9A933A4-CBC3-0A0D-74CB-9F5A9CCC6017}" v="732" dt="2022-06-08T19:54:19.960"/>
    <p1510:client id="{CA96A71A-69CB-6336-0686-3BE60A05B6A5}" v="223" dt="2022-05-23T15:37:51.610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37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9FB27BAA-8F56-C344-3E95-5FE6011FD119}"/>
    <pc:docChg chg="addSld delSld modSld">
      <pc:chgData name="jbarrya10@yahoo.com" userId="S::urn:spo:guest#jbarrya10@yahoo.com::" providerId="AD" clId="Web-{9FB27BAA-8F56-C344-3E95-5FE6011FD119}" dt="2022-06-14T15:31:53.875" v="848" actId="20577"/>
      <pc:docMkLst>
        <pc:docMk/>
      </pc:docMkLst>
      <pc:sldChg chg="modSp">
        <pc:chgData name="jbarrya10@yahoo.com" userId="S::urn:spo:guest#jbarrya10@yahoo.com::" providerId="AD" clId="Web-{9FB27BAA-8F56-C344-3E95-5FE6011FD119}" dt="2022-06-14T14:53:31.499" v="77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9FB27BAA-8F56-C344-3E95-5FE6011FD119}" dt="2022-06-14T14:53:31.499" v="77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9FB27BAA-8F56-C344-3E95-5FE6011FD119}" dt="2022-06-14T14:54:42.863" v="108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9FB27BAA-8F56-C344-3E95-5FE6011FD119}" dt="2022-06-14T14:54:42.863" v="108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9FB27BAA-8F56-C344-3E95-5FE6011FD119}" dt="2022-06-14T15:02:39.971" v="234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9FB27BAA-8F56-C344-3E95-5FE6011FD119}" dt="2022-06-14T14:55:52.383" v="115" actId="20577"/>
          <ac:spMkLst>
            <pc:docMk/>
            <pc:sldMk cId="3396428876" sldId="422"/>
            <ac:spMk id="2" creationId="{6FC765DF-384F-1128-72A0-CE3FA3B9F3A5}"/>
          </ac:spMkLst>
        </pc:spChg>
        <pc:spChg chg="mod">
          <ac:chgData name="jbarrya10@yahoo.com" userId="S::urn:spo:guest#jbarrya10@yahoo.com::" providerId="AD" clId="Web-{9FB27BAA-8F56-C344-3E95-5FE6011FD119}" dt="2022-06-14T15:02:39.971" v="234" actId="20577"/>
          <ac:spMkLst>
            <pc:docMk/>
            <pc:sldMk cId="3396428876" sldId="422"/>
            <ac:spMk id="3" creationId="{ECAF5348-20B4-742B-5C59-91A25F1BF44B}"/>
          </ac:spMkLst>
        </pc:spChg>
      </pc:sldChg>
      <pc:sldChg chg="modSp">
        <pc:chgData name="jbarrya10@yahoo.com" userId="S::urn:spo:guest#jbarrya10@yahoo.com::" providerId="AD" clId="Web-{9FB27BAA-8F56-C344-3E95-5FE6011FD119}" dt="2022-06-14T14:50:59.725" v="11" actId="20577"/>
        <pc:sldMkLst>
          <pc:docMk/>
          <pc:sldMk cId="2472024604" sldId="427"/>
        </pc:sldMkLst>
        <pc:spChg chg="mod">
          <ac:chgData name="jbarrya10@yahoo.com" userId="S::urn:spo:guest#jbarrya10@yahoo.com::" providerId="AD" clId="Web-{9FB27BAA-8F56-C344-3E95-5FE6011FD119}" dt="2022-06-14T14:50:55.756" v="10" actId="20577"/>
          <ac:spMkLst>
            <pc:docMk/>
            <pc:sldMk cId="2472024604" sldId="427"/>
            <ac:spMk id="2" creationId="{7FD547FC-7781-C32B-0A5A-977B091E9ED0}"/>
          </ac:spMkLst>
        </pc:spChg>
        <pc:spChg chg="mod">
          <ac:chgData name="jbarrya10@yahoo.com" userId="S::urn:spo:guest#jbarrya10@yahoo.com::" providerId="AD" clId="Web-{9FB27BAA-8F56-C344-3E95-5FE6011FD119}" dt="2022-06-14T14:50:59.725" v="11" actId="20577"/>
          <ac:spMkLst>
            <pc:docMk/>
            <pc:sldMk cId="2472024604" sldId="427"/>
            <ac:spMk id="3" creationId="{9098E11F-DE22-6B22-CD68-8F62A4333D22}"/>
          </ac:spMkLst>
        </pc:spChg>
      </pc:sldChg>
      <pc:sldChg chg="del">
        <pc:chgData name="jbarrya10@yahoo.com" userId="S::urn:spo:guest#jbarrya10@yahoo.com::" providerId="AD" clId="Web-{9FB27BAA-8F56-C344-3E95-5FE6011FD119}" dt="2022-06-14T15:11:51.051" v="384"/>
        <pc:sldMkLst>
          <pc:docMk/>
          <pc:sldMk cId="316408451" sldId="441"/>
        </pc:sldMkLst>
      </pc:sldChg>
      <pc:sldChg chg="modSp">
        <pc:chgData name="jbarrya10@yahoo.com" userId="S::urn:spo:guest#jbarrya10@yahoo.com::" providerId="AD" clId="Web-{9FB27BAA-8F56-C344-3E95-5FE6011FD119}" dt="2022-06-14T15:31:53.875" v="848" actId="20577"/>
        <pc:sldMkLst>
          <pc:docMk/>
          <pc:sldMk cId="1919546778" sldId="449"/>
        </pc:sldMkLst>
        <pc:spChg chg="mod">
          <ac:chgData name="jbarrya10@yahoo.com" userId="S::urn:spo:guest#jbarrya10@yahoo.com::" providerId="AD" clId="Web-{9FB27BAA-8F56-C344-3E95-5FE6011FD119}" dt="2022-06-14T15:31:53.875" v="848" actId="20577"/>
          <ac:spMkLst>
            <pc:docMk/>
            <pc:sldMk cId="1919546778" sldId="449"/>
            <ac:spMk id="3" creationId="{B1D98006-55C1-7F11-D491-6113D420FA14}"/>
          </ac:spMkLst>
        </pc:spChg>
      </pc:sldChg>
      <pc:sldChg chg="modSp">
        <pc:chgData name="jbarrya10@yahoo.com" userId="S::urn:spo:guest#jbarrya10@yahoo.com::" providerId="AD" clId="Web-{9FB27BAA-8F56-C344-3E95-5FE6011FD119}" dt="2022-06-14T15:04:54.088" v="282" actId="20577"/>
        <pc:sldMkLst>
          <pc:docMk/>
          <pc:sldMk cId="703233105" sldId="450"/>
        </pc:sldMkLst>
        <pc:spChg chg="mod">
          <ac:chgData name="jbarrya10@yahoo.com" userId="S::urn:spo:guest#jbarrya10@yahoo.com::" providerId="AD" clId="Web-{9FB27BAA-8F56-C344-3E95-5FE6011FD119}" dt="2022-06-14T15:03:50.928" v="251" actId="20577"/>
          <ac:spMkLst>
            <pc:docMk/>
            <pc:sldMk cId="703233105" sldId="450"/>
            <ac:spMk id="2" creationId="{15FF42B9-69CE-6F3B-548E-80AB2113B2FF}"/>
          </ac:spMkLst>
        </pc:spChg>
        <pc:spChg chg="mod">
          <ac:chgData name="jbarrya10@yahoo.com" userId="S::urn:spo:guest#jbarrya10@yahoo.com::" providerId="AD" clId="Web-{9FB27BAA-8F56-C344-3E95-5FE6011FD119}" dt="2022-06-14T15:04:54.088" v="282" actId="20577"/>
          <ac:spMkLst>
            <pc:docMk/>
            <pc:sldMk cId="703233105" sldId="450"/>
            <ac:spMk id="3" creationId="{C3111424-32D0-B137-8BCC-CC63A719F43D}"/>
          </ac:spMkLst>
        </pc:spChg>
      </pc:sldChg>
      <pc:sldChg chg="modSp">
        <pc:chgData name="jbarrya10@yahoo.com" userId="S::urn:spo:guest#jbarrya10@yahoo.com::" providerId="AD" clId="Web-{9FB27BAA-8F56-C344-3E95-5FE6011FD119}" dt="2022-06-14T15:14:05.763" v="500" actId="20577"/>
        <pc:sldMkLst>
          <pc:docMk/>
          <pc:sldMk cId="3757761400" sldId="451"/>
        </pc:sldMkLst>
        <pc:spChg chg="mod">
          <ac:chgData name="jbarrya10@yahoo.com" userId="S::urn:spo:guest#jbarrya10@yahoo.com::" providerId="AD" clId="Web-{9FB27BAA-8F56-C344-3E95-5FE6011FD119}" dt="2022-06-14T15:12:07.334" v="392" actId="20577"/>
          <ac:spMkLst>
            <pc:docMk/>
            <pc:sldMk cId="3757761400" sldId="451"/>
            <ac:spMk id="2" creationId="{9BFEB68A-B222-5F3F-B7F4-830A1FF266BD}"/>
          </ac:spMkLst>
        </pc:spChg>
        <pc:spChg chg="mod">
          <ac:chgData name="jbarrya10@yahoo.com" userId="S::urn:spo:guest#jbarrya10@yahoo.com::" providerId="AD" clId="Web-{9FB27BAA-8F56-C344-3E95-5FE6011FD119}" dt="2022-06-14T15:14:05.763" v="500" actId="20577"/>
          <ac:spMkLst>
            <pc:docMk/>
            <pc:sldMk cId="3757761400" sldId="451"/>
            <ac:spMk id="3" creationId="{C1F687EA-D6F3-0CE8-D8FB-8D79BD04DF12}"/>
          </ac:spMkLst>
        </pc:spChg>
      </pc:sldChg>
      <pc:sldChg chg="modSp">
        <pc:chgData name="jbarrya10@yahoo.com" userId="S::urn:spo:guest#jbarrya10@yahoo.com::" providerId="AD" clId="Web-{9FB27BAA-8F56-C344-3E95-5FE6011FD119}" dt="2022-06-14T15:21:57.260" v="605" actId="20577"/>
        <pc:sldMkLst>
          <pc:docMk/>
          <pc:sldMk cId="3643781911" sldId="452"/>
        </pc:sldMkLst>
        <pc:spChg chg="mod">
          <ac:chgData name="jbarrya10@yahoo.com" userId="S::urn:spo:guest#jbarrya10@yahoo.com::" providerId="AD" clId="Web-{9FB27BAA-8F56-C344-3E95-5FE6011FD119}" dt="2022-06-14T15:15:16.142" v="503" actId="20577"/>
          <ac:spMkLst>
            <pc:docMk/>
            <pc:sldMk cId="3643781911" sldId="452"/>
            <ac:spMk id="2" creationId="{F0152952-2322-4347-7274-84BA159A9FAB}"/>
          </ac:spMkLst>
        </pc:spChg>
        <pc:spChg chg="mod">
          <ac:chgData name="jbarrya10@yahoo.com" userId="S::urn:spo:guest#jbarrya10@yahoo.com::" providerId="AD" clId="Web-{9FB27BAA-8F56-C344-3E95-5FE6011FD119}" dt="2022-06-14T15:21:57.260" v="605" actId="20577"/>
          <ac:spMkLst>
            <pc:docMk/>
            <pc:sldMk cId="3643781911" sldId="452"/>
            <ac:spMk id="3" creationId="{ED4CB001-0E0E-FBDE-FECF-7FB88CF60A5A}"/>
          </ac:spMkLst>
        </pc:spChg>
      </pc:sldChg>
      <pc:sldChg chg="modSp">
        <pc:chgData name="jbarrya10@yahoo.com" userId="S::urn:spo:guest#jbarrya10@yahoo.com::" providerId="AD" clId="Web-{9FB27BAA-8F56-C344-3E95-5FE6011FD119}" dt="2022-06-14T15:10:57.501" v="383" actId="20577"/>
        <pc:sldMkLst>
          <pc:docMk/>
          <pc:sldMk cId="3883434291" sldId="455"/>
        </pc:sldMkLst>
        <pc:spChg chg="mod">
          <ac:chgData name="jbarrya10@yahoo.com" userId="S::urn:spo:guest#jbarrya10@yahoo.com::" providerId="AD" clId="Web-{9FB27BAA-8F56-C344-3E95-5FE6011FD119}" dt="2022-06-14T15:06:32.844" v="286" actId="20577"/>
          <ac:spMkLst>
            <pc:docMk/>
            <pc:sldMk cId="3883434291" sldId="455"/>
            <ac:spMk id="2" creationId="{5CDA5856-ED43-DE60-B4AF-97B13B1F5A7E}"/>
          </ac:spMkLst>
        </pc:spChg>
        <pc:spChg chg="mod">
          <ac:chgData name="jbarrya10@yahoo.com" userId="S::urn:spo:guest#jbarrya10@yahoo.com::" providerId="AD" clId="Web-{9FB27BAA-8F56-C344-3E95-5FE6011FD119}" dt="2022-06-14T15:10:57.501" v="383" actId="20577"/>
          <ac:spMkLst>
            <pc:docMk/>
            <pc:sldMk cId="3883434291" sldId="455"/>
            <ac:spMk id="3" creationId="{665D67AD-1CC0-39F7-A93E-E900526D3D29}"/>
          </ac:spMkLst>
        </pc:spChg>
      </pc:sldChg>
      <pc:sldChg chg="del">
        <pc:chgData name="jbarrya10@yahoo.com" userId="S::urn:spo:guest#jbarrya10@yahoo.com::" providerId="AD" clId="Web-{9FB27BAA-8F56-C344-3E95-5FE6011FD119}" dt="2022-06-14T15:28:11.345" v="704"/>
        <pc:sldMkLst>
          <pc:docMk/>
          <pc:sldMk cId="1209320160" sldId="457"/>
        </pc:sldMkLst>
      </pc:sldChg>
      <pc:sldChg chg="del">
        <pc:chgData name="jbarrya10@yahoo.com" userId="S::urn:spo:guest#jbarrya10@yahoo.com::" providerId="AD" clId="Web-{9FB27BAA-8F56-C344-3E95-5FE6011FD119}" dt="2022-06-14T15:28:13.205" v="705"/>
        <pc:sldMkLst>
          <pc:docMk/>
          <pc:sldMk cId="2520242431" sldId="458"/>
        </pc:sldMkLst>
      </pc:sldChg>
      <pc:sldChg chg="del">
        <pc:chgData name="jbarrya10@yahoo.com" userId="S::urn:spo:guest#jbarrya10@yahoo.com::" providerId="AD" clId="Web-{9FB27BAA-8F56-C344-3E95-5FE6011FD119}" dt="2022-06-14T15:28:16.486" v="706"/>
        <pc:sldMkLst>
          <pc:docMk/>
          <pc:sldMk cId="4275297820" sldId="459"/>
        </pc:sldMkLst>
      </pc:sldChg>
      <pc:sldChg chg="modSp new">
        <pc:chgData name="jbarrya10@yahoo.com" userId="S::urn:spo:guest#jbarrya10@yahoo.com::" providerId="AD" clId="Web-{9FB27BAA-8F56-C344-3E95-5FE6011FD119}" dt="2022-06-14T15:27:55.782" v="703" actId="20577"/>
        <pc:sldMkLst>
          <pc:docMk/>
          <pc:sldMk cId="3926107667" sldId="460"/>
        </pc:sldMkLst>
        <pc:spChg chg="mod">
          <ac:chgData name="jbarrya10@yahoo.com" userId="S::urn:spo:guest#jbarrya10@yahoo.com::" providerId="AD" clId="Web-{9FB27BAA-8F56-C344-3E95-5FE6011FD119}" dt="2022-06-14T15:25:27.117" v="611" actId="20577"/>
          <ac:spMkLst>
            <pc:docMk/>
            <pc:sldMk cId="3926107667" sldId="460"/>
            <ac:spMk id="2" creationId="{4AF7EB7F-1528-2BB9-09C5-85B6E17912D4}"/>
          </ac:spMkLst>
        </pc:spChg>
        <pc:spChg chg="mod">
          <ac:chgData name="jbarrya10@yahoo.com" userId="S::urn:spo:guest#jbarrya10@yahoo.com::" providerId="AD" clId="Web-{9FB27BAA-8F56-C344-3E95-5FE6011FD119}" dt="2022-06-14T15:27:55.782" v="703" actId="20577"/>
          <ac:spMkLst>
            <pc:docMk/>
            <pc:sldMk cId="3926107667" sldId="460"/>
            <ac:spMk id="3" creationId="{EA9C1921-5735-5633-BF81-F4C92B03310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404000"/>
                </a:solidFill>
                <a:cs typeface="Arial"/>
              </a:rPr>
              <a:t>Figure 10.5 Assertiveness versus aggression.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415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404000"/>
                </a:solidFill>
                <a:cs typeface="Arial"/>
              </a:rPr>
              <a:t>Figure 10.7 Steps to conflict resolution.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290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547FC-7781-C32B-0A5A-977B091E9E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Anger, Aggression, and Conflict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8E11F-DE22-6B22-CD68-8F62A4333D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Live Well: Comprehensive High School Health</a:t>
            </a:r>
          </a:p>
          <a:p>
            <a:r>
              <a:rPr lang="en-US" dirty="0">
                <a:cs typeface="Arial"/>
              </a:rPr>
              <a:t>Chapter 10, Lesson 2</a:t>
            </a:r>
          </a:p>
        </p:txBody>
      </p:sp>
    </p:spTree>
    <p:extLst>
      <p:ext uri="{BB962C8B-B14F-4D97-AF65-F5344CB8AC3E}">
        <p14:creationId xmlns:p14="http://schemas.microsoft.com/office/powerpoint/2010/main" val="2472024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CDDE9-2514-2D66-C6D9-22BBAD3C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98006-55C1-7F11-D491-6113D420F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Read the scenarios. Discuss which conflict management approach is illustrated in each and describe why the approach is harmful or unsuccessful.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Decide how best to resolve the conflict in order to provide a helpful and successful solution.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954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When you experience a conflict, how does it make you feel?</a:t>
            </a:r>
            <a:endParaRPr lang="en-US" dirty="0">
              <a:cs typeface="Arial"/>
            </a:endParaRPr>
          </a:p>
          <a:p>
            <a:pPr>
              <a:buFont typeface="Arial,Sans-Serif" panose="020B0604020202020204" pitchFamily="34" charset="0"/>
            </a:pPr>
            <a:r>
              <a:rPr lang="en-US" dirty="0">
                <a:cs typeface="Arial"/>
              </a:rPr>
              <a:t>How do you usually handle conflict?</a:t>
            </a: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Compare and contrast aggression and assertiveness?</a:t>
            </a:r>
          </a:p>
          <a:p>
            <a:r>
              <a:rPr lang="en-US" dirty="0">
                <a:cs typeface="Arial"/>
              </a:rPr>
              <a:t>Illustrate each common cause of conflict using a realistic example?</a:t>
            </a:r>
          </a:p>
          <a:p>
            <a:r>
              <a:rPr lang="en-US" dirty="0">
                <a:cs typeface="Arial"/>
              </a:rPr>
              <a:t>Compare and contrast two styles of managing conflict?</a:t>
            </a:r>
          </a:p>
          <a:p>
            <a:r>
              <a:rPr lang="en-US" dirty="0">
                <a:cs typeface="Arial"/>
              </a:rPr>
              <a:t>Practice the steps of conflict resolution?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5DF-384F-1128-72A0-CE3FA3B9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Anger and Aggression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5348-20B4-742B-5C59-91A25F1B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Anger</a:t>
            </a:r>
            <a:r>
              <a:rPr lang="en-US" dirty="0">
                <a:cs typeface="Arial"/>
              </a:rPr>
              <a:t> is a normal human emotion.</a:t>
            </a:r>
          </a:p>
          <a:p>
            <a:r>
              <a:rPr lang="en-US" b="1" dirty="0">
                <a:cs typeface="Arial"/>
              </a:rPr>
              <a:t>Aggression</a:t>
            </a:r>
            <a:r>
              <a:rPr lang="en-US" dirty="0">
                <a:cs typeface="Arial"/>
              </a:rPr>
              <a:t> is when someone engages in a forceful action with the intent to dominate or control another person.</a:t>
            </a:r>
            <a:endParaRPr lang="en-US" dirty="0"/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Aggression is a behavior, not an emotion.</a:t>
            </a:r>
            <a:endParaRPr lang="en-US" sz="2800" dirty="0">
              <a:solidFill>
                <a:schemeClr val="tx1"/>
              </a:solidFill>
            </a:endParaRP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Aggression is not always violent, such as in competitive sport.</a:t>
            </a:r>
            <a:endParaRPr lang="en-US" sz="2800" dirty="0">
              <a:solidFill>
                <a:schemeClr val="tx1"/>
              </a:solidFill>
            </a:endParaRP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Aggression is often linked with violence.</a:t>
            </a:r>
          </a:p>
        </p:txBody>
      </p:sp>
    </p:spTree>
    <p:extLst>
      <p:ext uri="{BB962C8B-B14F-4D97-AF65-F5344CB8AC3E}">
        <p14:creationId xmlns:p14="http://schemas.microsoft.com/office/powerpoint/2010/main" val="339642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7EB7F-1528-2BB9-09C5-85B6E1791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Assertiveness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C1921-5735-5633-BF81-F4C92B033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Assertiveness</a:t>
            </a:r>
            <a:r>
              <a:rPr lang="en-US" dirty="0">
                <a:cs typeface="Arial"/>
              </a:rPr>
              <a:t> is a nonviolent and confident way of expressing your point of view.</a:t>
            </a:r>
          </a:p>
          <a:p>
            <a:r>
              <a:rPr lang="en-US" dirty="0">
                <a:cs typeface="Arial"/>
              </a:rPr>
              <a:t>Being assertive is often viewed as a positive thing, while aggression is viewed more negatively.</a:t>
            </a:r>
          </a:p>
        </p:txBody>
      </p:sp>
    </p:spTree>
    <p:extLst>
      <p:ext uri="{BB962C8B-B14F-4D97-AF65-F5344CB8AC3E}">
        <p14:creationId xmlns:p14="http://schemas.microsoft.com/office/powerpoint/2010/main" val="3926107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F42B9-69CE-6F3B-548E-80AB2113B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Assertiveness Versus Aggression</a:t>
            </a:r>
          </a:p>
        </p:txBody>
      </p:sp>
      <p:pic>
        <p:nvPicPr>
          <p:cNvPr id="5" name="Content Placeholder 4" descr="Assertiveness: make eye contact, remain calm and open. Aggressiveness: stare and appear irritated. Assertiveness: state opinion respectfully. Aggressiveness: attack and force your opinions on others.">
            <a:extLst>
              <a:ext uri="{FF2B5EF4-FFF2-40B4-BE49-F238E27FC236}">
                <a16:creationId xmlns:a16="http://schemas.microsoft.com/office/drawing/2014/main" id="{C75FD6CD-71F8-00EF-1388-9DE4E062A1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066544" y="2340134"/>
            <a:ext cx="5010912" cy="3322320"/>
          </a:xfrm>
        </p:spPr>
      </p:pic>
    </p:spTree>
    <p:extLst>
      <p:ext uri="{BB962C8B-B14F-4D97-AF65-F5344CB8AC3E}">
        <p14:creationId xmlns:p14="http://schemas.microsoft.com/office/powerpoint/2010/main" val="703233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A5856-ED43-DE60-B4AF-97B13B1F5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Understanding Conflict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D67AD-1CC0-39F7-A93E-E900526D3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Conflict</a:t>
            </a:r>
            <a:r>
              <a:rPr lang="en-US" dirty="0">
                <a:cs typeface="Arial"/>
              </a:rPr>
              <a:t> occurs when two or more people disagree on an issue and feel threatened in some way.</a:t>
            </a:r>
            <a:endParaRPr lang="en-US" dirty="0"/>
          </a:p>
          <a:p>
            <a:r>
              <a:rPr lang="en-US" dirty="0">
                <a:cs typeface="Arial"/>
              </a:rPr>
              <a:t>Conflict is unavoidable and not always bad.</a:t>
            </a:r>
          </a:p>
          <a:p>
            <a:r>
              <a:rPr lang="en-US" dirty="0">
                <a:cs typeface="Arial"/>
              </a:rPr>
              <a:t>Conflict is often caused by different</a:t>
            </a:r>
            <a:endParaRPr lang="en-US" dirty="0"/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values,</a:t>
            </a:r>
            <a:endParaRPr lang="en-US" sz="2800" dirty="0">
              <a:solidFill>
                <a:schemeClr val="tx1"/>
              </a:solidFill>
            </a:endParaRP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relationships,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interests, and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resources.</a:t>
            </a:r>
          </a:p>
        </p:txBody>
      </p:sp>
    </p:spTree>
    <p:extLst>
      <p:ext uri="{BB962C8B-B14F-4D97-AF65-F5344CB8AC3E}">
        <p14:creationId xmlns:p14="http://schemas.microsoft.com/office/powerpoint/2010/main" val="3883434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EB68A-B222-5F3F-B7F4-830A1FF26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Managing Conflict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687EA-D6F3-0CE8-D8FB-8D79BD04D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When we don’t manage conflict effectively, the situation can </a:t>
            </a:r>
            <a:r>
              <a:rPr lang="en-US" b="1" dirty="0">
                <a:cs typeface="Arial"/>
              </a:rPr>
              <a:t>escalate,</a:t>
            </a:r>
            <a:r>
              <a:rPr lang="en-US" dirty="0">
                <a:cs typeface="Arial"/>
              </a:rPr>
              <a:t> or become more intense.</a:t>
            </a:r>
            <a:endParaRPr lang="en-US" dirty="0"/>
          </a:p>
          <a:p>
            <a:r>
              <a:rPr lang="en-US" dirty="0">
                <a:cs typeface="Arial"/>
              </a:rPr>
              <a:t>Styles for managing conflict include the following:</a:t>
            </a:r>
            <a:endParaRPr lang="en-US" dirty="0"/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Accommodating approach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Avoiding approach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Collaborating approach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Competing approach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Compromising approach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57761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52952-2322-4347-7274-84BA159A9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Conflict Resolution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CB001-0E0E-FBDE-FECF-7FB88CF60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Conflict resolution is the process for finding a peaceful solution to a disagreement.</a:t>
            </a:r>
          </a:p>
        </p:txBody>
      </p:sp>
      <p:pic>
        <p:nvPicPr>
          <p:cNvPr id="5" name="Picture 4" descr="1. Take a deep breath and calm yourself. 2. Listen to the perspective of others. 3. Brainstorm your options. 4. Identify your best option or strategy. 5. Make a decision.">
            <a:extLst>
              <a:ext uri="{FF2B5EF4-FFF2-40B4-BE49-F238E27FC236}">
                <a16:creationId xmlns:a16="http://schemas.microsoft.com/office/drawing/2014/main" id="{8A79CA58-C37E-0A48-E05D-8F1FA0CF12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7904" y="2952179"/>
            <a:ext cx="6108192" cy="322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781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325</Words>
  <Application>Microsoft Office PowerPoint</Application>
  <PresentationFormat>On-screen Show (4:3)</PresentationFormat>
  <Paragraphs>46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Arial,Sans-Serif</vt:lpstr>
      <vt:lpstr>Calibri</vt:lpstr>
      <vt:lpstr>Office Theme</vt:lpstr>
      <vt:lpstr>Anger, Aggression, and Conflict</vt:lpstr>
      <vt:lpstr>Write About It</vt:lpstr>
      <vt:lpstr>Can you . . .  </vt:lpstr>
      <vt:lpstr>Anger and Aggression</vt:lpstr>
      <vt:lpstr>Assertiveness</vt:lpstr>
      <vt:lpstr>Assertiveness Versus Aggression</vt:lpstr>
      <vt:lpstr>Understanding Conflict</vt:lpstr>
      <vt:lpstr>Managing Conflict</vt:lpstr>
      <vt:lpstr>Conflict Resolution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Violence and Conflict</dc:title>
  <dc:creator>Human Kinetics</dc:creator>
  <cp:lastModifiedBy>Derek Campbell</cp:lastModifiedBy>
  <cp:revision>5092</cp:revision>
  <dcterms:created xsi:type="dcterms:W3CDTF">2020-04-29T19:38:00Z</dcterms:created>
  <dcterms:modified xsi:type="dcterms:W3CDTF">2022-12-05T14:48:11Z</dcterms:modified>
</cp:coreProperties>
</file>