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427" r:id="rId2"/>
    <p:sldId id="337" r:id="rId3"/>
    <p:sldId id="334" r:id="rId4"/>
    <p:sldId id="422" r:id="rId5"/>
    <p:sldId id="450" r:id="rId6"/>
    <p:sldId id="455" r:id="rId7"/>
    <p:sldId id="441" r:id="rId8"/>
    <p:sldId id="451" r:id="rId9"/>
    <p:sldId id="452" r:id="rId10"/>
    <p:sldId id="457" r:id="rId11"/>
    <p:sldId id="458" r:id="rId12"/>
    <p:sldId id="460" r:id="rId13"/>
    <p:sldId id="459" r:id="rId14"/>
    <p:sldId id="44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982CFA4-291B-B051-48FF-3719AE8B1DD7}" v="3" dt="2022-06-14T13:56:25.477"/>
    <p1510:client id="{0E975F3D-D17C-9C09-AC40-E3073B3C6A2F}" v="1345" dt="2022-06-01T22:59:36.040"/>
    <p1510:client id="{14CD8D72-2C0E-B6EA-9F84-93C4F70EFE95}" v="308" dt="2022-05-24T21:33:20.661"/>
    <p1510:client id="{14D506F5-1628-FB7F-8AF0-71563959A9CE}" v="1425" dt="2022-06-14T14:49:34.78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B82B3E6-ECBE-FE38-0F4E-95C01880CAD0}" v="1433" dt="2022-06-12T21:11:50.370"/>
    <p1510:client id="{2C014A0F-A6D2-4EF3-2C8F-AF0CA36E43A4}" v="1463" dt="2022-06-08T02:46:14.301"/>
    <p1510:client id="{2C02AB52-250F-807D-96EF-C225054F5B94}" v="1085" dt="2022-06-14T01:47:51.294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B22E58-4774-91C4-5259-F25492FA8F76}" v="607" dt="2022-06-07T19:50:55.917"/>
    <p1510:client id="{480BD34F-3108-8211-D85E-5B3FC0561883}" v="27" dt="2022-06-12T21:13:29.557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5CD9C1E4-D166-5D0B-91A2-CE47BC677AF0}" v="158" dt="2022-06-10T23:17:16.97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8BFF7998-973C-1DC0-4A13-EA5BCE5C1F64}" v="655" dt="2022-06-13T15:19:50.119"/>
    <p1510:client id="{907EF992-BEC6-DB62-995A-4783911D4510}" v="1224" dt="2022-05-25T15:40:41.259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A5538EB9-E6EA-E6B3-F821-35AAA3B18D41}" v="1207" dt="2022-06-13T16:00:19.314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4EC7EE8-7A71-0FF2-32F8-F22D9B26320F}" v="228" dt="2022-06-13T16:12:50.755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BDFEB156-CF34-4DB6-1E13-3FDC6E1C8FEC}" v="41" dt="2022-06-13T16:15:10.808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37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14D506F5-1628-FB7F-8AF0-71563959A9CE}"/>
    <pc:docChg chg="addSld delSld modSld">
      <pc:chgData name="jbarrya10@yahoo.com" userId="S::urn:spo:guest#jbarrya10@yahoo.com::" providerId="AD" clId="Web-{14D506F5-1628-FB7F-8AF0-71563959A9CE}" dt="2022-06-14T14:49:34.422" v="1409" actId="20577"/>
      <pc:docMkLst>
        <pc:docMk/>
      </pc:docMkLst>
      <pc:sldChg chg="modSp">
        <pc:chgData name="jbarrya10@yahoo.com" userId="S::urn:spo:guest#jbarrya10@yahoo.com::" providerId="AD" clId="Web-{14D506F5-1628-FB7F-8AF0-71563959A9CE}" dt="2022-06-14T14:01:46.391" v="102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14D506F5-1628-FB7F-8AF0-71563959A9CE}" dt="2022-06-14T14:01:46.391" v="102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14D506F5-1628-FB7F-8AF0-71563959A9CE}" dt="2022-06-14T14:02:49.050" v="145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14D506F5-1628-FB7F-8AF0-71563959A9CE}" dt="2022-06-14T14:02:49.050" v="145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14D506F5-1628-FB7F-8AF0-71563959A9CE}" dt="2022-06-14T14:07:53.610" v="279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14D506F5-1628-FB7F-8AF0-71563959A9CE}" dt="2022-06-14T14:03:12.614" v="153" actId="20577"/>
          <ac:spMkLst>
            <pc:docMk/>
            <pc:sldMk cId="3396428876" sldId="422"/>
            <ac:spMk id="2" creationId="{6FC765DF-384F-1128-72A0-CE3FA3B9F3A5}"/>
          </ac:spMkLst>
        </pc:spChg>
        <pc:spChg chg="mod">
          <ac:chgData name="jbarrya10@yahoo.com" userId="S::urn:spo:guest#jbarrya10@yahoo.com::" providerId="AD" clId="Web-{14D506F5-1628-FB7F-8AF0-71563959A9CE}" dt="2022-06-14T14:07:53.610" v="279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14D506F5-1628-FB7F-8AF0-71563959A9CE}" dt="2022-06-14T13:59:07.619" v="6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14D506F5-1628-FB7F-8AF0-71563959A9CE}" dt="2022-06-14T13:59:02.994" v="5" actId="20577"/>
          <ac:spMkLst>
            <pc:docMk/>
            <pc:sldMk cId="2472024604" sldId="427"/>
            <ac:spMk id="2" creationId="{7FD547FC-7781-C32B-0A5A-977B091E9ED0}"/>
          </ac:spMkLst>
        </pc:spChg>
        <pc:spChg chg="mod">
          <ac:chgData name="jbarrya10@yahoo.com" userId="S::urn:spo:guest#jbarrya10@yahoo.com::" providerId="AD" clId="Web-{14D506F5-1628-FB7F-8AF0-71563959A9CE}" dt="2022-06-14T13:59:07.619" v="6" actId="20577"/>
          <ac:spMkLst>
            <pc:docMk/>
            <pc:sldMk cId="2472024604" sldId="427"/>
            <ac:spMk id="3" creationId="{9098E11F-DE22-6B22-CD68-8F62A4333D22}"/>
          </ac:spMkLst>
        </pc:spChg>
      </pc:sldChg>
      <pc:sldChg chg="modSp">
        <pc:chgData name="jbarrya10@yahoo.com" userId="S::urn:spo:guest#jbarrya10@yahoo.com::" providerId="AD" clId="Web-{14D506F5-1628-FB7F-8AF0-71563959A9CE}" dt="2022-06-14T14:25:14.124" v="688" actId="20577"/>
        <pc:sldMkLst>
          <pc:docMk/>
          <pc:sldMk cId="316408451" sldId="441"/>
        </pc:sldMkLst>
        <pc:spChg chg="mod">
          <ac:chgData name="jbarrya10@yahoo.com" userId="S::urn:spo:guest#jbarrya10@yahoo.com::" providerId="AD" clId="Web-{14D506F5-1628-FB7F-8AF0-71563959A9CE}" dt="2022-06-14T14:24:03.058" v="654" actId="20577"/>
          <ac:spMkLst>
            <pc:docMk/>
            <pc:sldMk cId="316408451" sldId="441"/>
            <ac:spMk id="2" creationId="{9DB05346-B1F3-A04F-7F77-6AB2A7AECE3D}"/>
          </ac:spMkLst>
        </pc:spChg>
        <pc:spChg chg="mod">
          <ac:chgData name="jbarrya10@yahoo.com" userId="S::urn:spo:guest#jbarrya10@yahoo.com::" providerId="AD" clId="Web-{14D506F5-1628-FB7F-8AF0-71563959A9CE}" dt="2022-06-14T14:25:14.124" v="688" actId="20577"/>
          <ac:spMkLst>
            <pc:docMk/>
            <pc:sldMk cId="316408451" sldId="441"/>
            <ac:spMk id="3" creationId="{3EF4EE4B-D636-CB31-EBCA-70608401D74F}"/>
          </ac:spMkLst>
        </pc:spChg>
      </pc:sldChg>
      <pc:sldChg chg="modSp">
        <pc:chgData name="jbarrya10@yahoo.com" userId="S::urn:spo:guest#jbarrya10@yahoo.com::" providerId="AD" clId="Web-{14D506F5-1628-FB7F-8AF0-71563959A9CE}" dt="2022-06-14T14:49:34.422" v="1409" actId="20577"/>
        <pc:sldMkLst>
          <pc:docMk/>
          <pc:sldMk cId="1919546778" sldId="449"/>
        </pc:sldMkLst>
        <pc:spChg chg="mod">
          <ac:chgData name="jbarrya10@yahoo.com" userId="S::urn:spo:guest#jbarrya10@yahoo.com::" providerId="AD" clId="Web-{14D506F5-1628-FB7F-8AF0-71563959A9CE}" dt="2022-06-14T14:49:34.422" v="1409" actId="20577"/>
          <ac:spMkLst>
            <pc:docMk/>
            <pc:sldMk cId="1919546778" sldId="449"/>
            <ac:spMk id="3" creationId="{B1D98006-55C1-7F11-D491-6113D420FA14}"/>
          </ac:spMkLst>
        </pc:spChg>
      </pc:sldChg>
      <pc:sldChg chg="modSp">
        <pc:chgData name="jbarrya10@yahoo.com" userId="S::urn:spo:guest#jbarrya10@yahoo.com::" providerId="AD" clId="Web-{14D506F5-1628-FB7F-8AF0-71563959A9CE}" dt="2022-06-14T14:15:36.896" v="405" actId="20577"/>
        <pc:sldMkLst>
          <pc:docMk/>
          <pc:sldMk cId="703233105" sldId="450"/>
        </pc:sldMkLst>
        <pc:spChg chg="mod">
          <ac:chgData name="jbarrya10@yahoo.com" userId="S::urn:spo:guest#jbarrya10@yahoo.com::" providerId="AD" clId="Web-{14D506F5-1628-FB7F-8AF0-71563959A9CE}" dt="2022-06-14T14:09:26.067" v="291" actId="20577"/>
          <ac:spMkLst>
            <pc:docMk/>
            <pc:sldMk cId="703233105" sldId="450"/>
            <ac:spMk id="2" creationId="{15FF42B9-69CE-6F3B-548E-80AB2113B2FF}"/>
          </ac:spMkLst>
        </pc:spChg>
        <pc:spChg chg="mod">
          <ac:chgData name="jbarrya10@yahoo.com" userId="S::urn:spo:guest#jbarrya10@yahoo.com::" providerId="AD" clId="Web-{14D506F5-1628-FB7F-8AF0-71563959A9CE}" dt="2022-06-14T14:15:36.896" v="405" actId="20577"/>
          <ac:spMkLst>
            <pc:docMk/>
            <pc:sldMk cId="703233105" sldId="450"/>
            <ac:spMk id="3" creationId="{C3111424-32D0-B137-8BCC-CC63A719F43D}"/>
          </ac:spMkLst>
        </pc:spChg>
      </pc:sldChg>
      <pc:sldChg chg="modSp">
        <pc:chgData name="jbarrya10@yahoo.com" userId="S::urn:spo:guest#jbarrya10@yahoo.com::" providerId="AD" clId="Web-{14D506F5-1628-FB7F-8AF0-71563959A9CE}" dt="2022-06-14T14:29:03.759" v="887" actId="20577"/>
        <pc:sldMkLst>
          <pc:docMk/>
          <pc:sldMk cId="3757761400" sldId="451"/>
        </pc:sldMkLst>
        <pc:spChg chg="mod">
          <ac:chgData name="jbarrya10@yahoo.com" userId="S::urn:spo:guest#jbarrya10@yahoo.com::" providerId="AD" clId="Web-{14D506F5-1628-FB7F-8AF0-71563959A9CE}" dt="2022-06-14T14:25:47.500" v="695" actId="20577"/>
          <ac:spMkLst>
            <pc:docMk/>
            <pc:sldMk cId="3757761400" sldId="451"/>
            <ac:spMk id="2" creationId="{9BFEB68A-B222-5F3F-B7F4-830A1FF266BD}"/>
          </ac:spMkLst>
        </pc:spChg>
        <pc:spChg chg="mod">
          <ac:chgData name="jbarrya10@yahoo.com" userId="S::urn:spo:guest#jbarrya10@yahoo.com::" providerId="AD" clId="Web-{14D506F5-1628-FB7F-8AF0-71563959A9CE}" dt="2022-06-14T14:29:03.759" v="887" actId="20577"/>
          <ac:spMkLst>
            <pc:docMk/>
            <pc:sldMk cId="3757761400" sldId="451"/>
            <ac:spMk id="3" creationId="{C1F687EA-D6F3-0CE8-D8FB-8D79BD04DF12}"/>
          </ac:spMkLst>
        </pc:spChg>
      </pc:sldChg>
      <pc:sldChg chg="modSp">
        <pc:chgData name="jbarrya10@yahoo.com" userId="S::urn:spo:guest#jbarrya10@yahoo.com::" providerId="AD" clId="Web-{14D506F5-1628-FB7F-8AF0-71563959A9CE}" dt="2022-06-14T14:36:41.107" v="1034" actId="20577"/>
        <pc:sldMkLst>
          <pc:docMk/>
          <pc:sldMk cId="3643781911" sldId="452"/>
        </pc:sldMkLst>
        <pc:spChg chg="mod">
          <ac:chgData name="jbarrya10@yahoo.com" userId="S::urn:spo:guest#jbarrya10@yahoo.com::" providerId="AD" clId="Web-{14D506F5-1628-FB7F-8AF0-71563959A9CE}" dt="2022-06-14T14:30:27.778" v="896" actId="20577"/>
          <ac:spMkLst>
            <pc:docMk/>
            <pc:sldMk cId="3643781911" sldId="452"/>
            <ac:spMk id="2" creationId="{F0152952-2322-4347-7274-84BA159A9FAB}"/>
          </ac:spMkLst>
        </pc:spChg>
        <pc:spChg chg="mod">
          <ac:chgData name="jbarrya10@yahoo.com" userId="S::urn:spo:guest#jbarrya10@yahoo.com::" providerId="AD" clId="Web-{14D506F5-1628-FB7F-8AF0-71563959A9CE}" dt="2022-06-14T14:36:41.107" v="1034" actId="20577"/>
          <ac:spMkLst>
            <pc:docMk/>
            <pc:sldMk cId="3643781911" sldId="452"/>
            <ac:spMk id="3" creationId="{ED4CB001-0E0E-FBDE-FECF-7FB88CF60A5A}"/>
          </ac:spMkLst>
        </pc:spChg>
      </pc:sldChg>
      <pc:sldChg chg="del">
        <pc:chgData name="jbarrya10@yahoo.com" userId="S::urn:spo:guest#jbarrya10@yahoo.com::" providerId="AD" clId="Web-{14D506F5-1628-FB7F-8AF0-71563959A9CE}" dt="2022-06-14T14:42:59.545" v="1231"/>
        <pc:sldMkLst>
          <pc:docMk/>
          <pc:sldMk cId="3507376646" sldId="453"/>
        </pc:sldMkLst>
      </pc:sldChg>
      <pc:sldChg chg="modSp">
        <pc:chgData name="jbarrya10@yahoo.com" userId="S::urn:spo:guest#jbarrya10@yahoo.com::" providerId="AD" clId="Web-{14D506F5-1628-FB7F-8AF0-71563959A9CE}" dt="2022-06-14T14:23:40.901" v="643" actId="20577"/>
        <pc:sldMkLst>
          <pc:docMk/>
          <pc:sldMk cId="3883434291" sldId="455"/>
        </pc:sldMkLst>
        <pc:spChg chg="mod">
          <ac:chgData name="jbarrya10@yahoo.com" userId="S::urn:spo:guest#jbarrya10@yahoo.com::" providerId="AD" clId="Web-{14D506F5-1628-FB7F-8AF0-71563959A9CE}" dt="2022-06-14T14:16:42.664" v="412" actId="20577"/>
          <ac:spMkLst>
            <pc:docMk/>
            <pc:sldMk cId="3883434291" sldId="455"/>
            <ac:spMk id="2" creationId="{5CDA5856-ED43-DE60-B4AF-97B13B1F5A7E}"/>
          </ac:spMkLst>
        </pc:spChg>
        <pc:spChg chg="mod">
          <ac:chgData name="jbarrya10@yahoo.com" userId="S::urn:spo:guest#jbarrya10@yahoo.com::" providerId="AD" clId="Web-{14D506F5-1628-FB7F-8AF0-71563959A9CE}" dt="2022-06-14T14:23:40.901" v="643" actId="20577"/>
          <ac:spMkLst>
            <pc:docMk/>
            <pc:sldMk cId="3883434291" sldId="455"/>
            <ac:spMk id="3" creationId="{665D67AD-1CC0-39F7-A93E-E900526D3D29}"/>
          </ac:spMkLst>
        </pc:spChg>
      </pc:sldChg>
      <pc:sldChg chg="del">
        <pc:chgData name="jbarrya10@yahoo.com" userId="S::urn:spo:guest#jbarrya10@yahoo.com::" providerId="AD" clId="Web-{14D506F5-1628-FB7F-8AF0-71563959A9CE}" dt="2022-06-14T14:42:57.639" v="1230"/>
        <pc:sldMkLst>
          <pc:docMk/>
          <pc:sldMk cId="694984526" sldId="456"/>
        </pc:sldMkLst>
      </pc:sldChg>
      <pc:sldChg chg="modSp new">
        <pc:chgData name="jbarrya10@yahoo.com" userId="S::urn:spo:guest#jbarrya10@yahoo.com::" providerId="AD" clId="Web-{14D506F5-1628-FB7F-8AF0-71563959A9CE}" dt="2022-06-14T14:38:09.689" v="1094" actId="20577"/>
        <pc:sldMkLst>
          <pc:docMk/>
          <pc:sldMk cId="1209320160" sldId="457"/>
        </pc:sldMkLst>
        <pc:spChg chg="mod">
          <ac:chgData name="jbarrya10@yahoo.com" userId="S::urn:spo:guest#jbarrya10@yahoo.com::" providerId="AD" clId="Web-{14D506F5-1628-FB7F-8AF0-71563959A9CE}" dt="2022-06-14T14:38:09.689" v="1094" actId="20577"/>
          <ac:spMkLst>
            <pc:docMk/>
            <pc:sldMk cId="1209320160" sldId="457"/>
            <ac:spMk id="2" creationId="{2A6D88F7-914F-89B6-E530-FB9E39B73AEF}"/>
          </ac:spMkLst>
        </pc:spChg>
        <pc:spChg chg="mod">
          <ac:chgData name="jbarrya10@yahoo.com" userId="S::urn:spo:guest#jbarrya10@yahoo.com::" providerId="AD" clId="Web-{14D506F5-1628-FB7F-8AF0-71563959A9CE}" dt="2022-06-14T14:37:54.282" v="1089" actId="20577"/>
          <ac:spMkLst>
            <pc:docMk/>
            <pc:sldMk cId="1209320160" sldId="457"/>
            <ac:spMk id="3" creationId="{BDA44C90-4728-71F8-C83F-6C572A0CE246}"/>
          </ac:spMkLst>
        </pc:spChg>
      </pc:sldChg>
      <pc:sldChg chg="modSp new del">
        <pc:chgData name="jbarrya10@yahoo.com" userId="S::urn:spo:guest#jbarrya10@yahoo.com::" providerId="AD" clId="Web-{14D506F5-1628-FB7F-8AF0-71563959A9CE}" dt="2022-06-14T14:31:48.360" v="913"/>
        <pc:sldMkLst>
          <pc:docMk/>
          <pc:sldMk cId="1277827393" sldId="457"/>
        </pc:sldMkLst>
        <pc:spChg chg="mod">
          <ac:chgData name="jbarrya10@yahoo.com" userId="S::urn:spo:guest#jbarrya10@yahoo.com::" providerId="AD" clId="Web-{14D506F5-1628-FB7F-8AF0-71563959A9CE}" dt="2022-06-14T14:31:26.453" v="912" actId="20577"/>
          <ac:spMkLst>
            <pc:docMk/>
            <pc:sldMk cId="1277827393" sldId="457"/>
            <ac:spMk id="2" creationId="{92911683-2DA2-FC88-8377-832F5DBDA295}"/>
          </ac:spMkLst>
        </pc:spChg>
      </pc:sldChg>
      <pc:sldChg chg="modSp new">
        <pc:chgData name="jbarrya10@yahoo.com" userId="S::urn:spo:guest#jbarrya10@yahoo.com::" providerId="AD" clId="Web-{14D506F5-1628-FB7F-8AF0-71563959A9CE}" dt="2022-06-14T14:42:46.467" v="1229" actId="20577"/>
        <pc:sldMkLst>
          <pc:docMk/>
          <pc:sldMk cId="2520242431" sldId="458"/>
        </pc:sldMkLst>
        <pc:spChg chg="mod">
          <ac:chgData name="jbarrya10@yahoo.com" userId="S::urn:spo:guest#jbarrya10@yahoo.com::" providerId="AD" clId="Web-{14D506F5-1628-FB7F-8AF0-71563959A9CE}" dt="2022-06-14T14:39:53.334" v="1100" actId="20577"/>
          <ac:spMkLst>
            <pc:docMk/>
            <pc:sldMk cId="2520242431" sldId="458"/>
            <ac:spMk id="2" creationId="{FF5E3E14-0A74-201D-C0FA-2B363F3B205C}"/>
          </ac:spMkLst>
        </pc:spChg>
        <pc:spChg chg="mod">
          <ac:chgData name="jbarrya10@yahoo.com" userId="S::urn:spo:guest#jbarrya10@yahoo.com::" providerId="AD" clId="Web-{14D506F5-1628-FB7F-8AF0-71563959A9CE}" dt="2022-06-14T14:42:46.467" v="1229" actId="20577"/>
          <ac:spMkLst>
            <pc:docMk/>
            <pc:sldMk cId="2520242431" sldId="458"/>
            <ac:spMk id="3" creationId="{C70A6767-1F79-8E1D-BB94-8FE3E237725A}"/>
          </ac:spMkLst>
        </pc:spChg>
      </pc:sldChg>
      <pc:sldChg chg="modSp new">
        <pc:chgData name="jbarrya10@yahoo.com" userId="S::urn:spo:guest#jbarrya10@yahoo.com::" providerId="AD" clId="Web-{14D506F5-1628-FB7F-8AF0-71563959A9CE}" dt="2022-06-14T14:46:20.398" v="1279" actId="20577"/>
        <pc:sldMkLst>
          <pc:docMk/>
          <pc:sldMk cId="4275297820" sldId="459"/>
        </pc:sldMkLst>
        <pc:spChg chg="mod">
          <ac:chgData name="jbarrya10@yahoo.com" userId="S::urn:spo:guest#jbarrya10@yahoo.com::" providerId="AD" clId="Web-{14D506F5-1628-FB7F-8AF0-71563959A9CE}" dt="2022-06-14T14:45:13.348" v="1244" actId="20577"/>
          <ac:spMkLst>
            <pc:docMk/>
            <pc:sldMk cId="4275297820" sldId="459"/>
            <ac:spMk id="2" creationId="{E275C393-0D0A-69A5-B882-EA21E8834461}"/>
          </ac:spMkLst>
        </pc:spChg>
        <pc:spChg chg="mod">
          <ac:chgData name="jbarrya10@yahoo.com" userId="S::urn:spo:guest#jbarrya10@yahoo.com::" providerId="AD" clId="Web-{14D506F5-1628-FB7F-8AF0-71563959A9CE}" dt="2022-06-14T14:46:20.398" v="1279" actId="20577"/>
          <ac:spMkLst>
            <pc:docMk/>
            <pc:sldMk cId="4275297820" sldId="459"/>
            <ac:spMk id="3" creationId="{B02B4DAC-78C4-1734-BA71-115F3631AE1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404000"/>
                </a:solidFill>
                <a:cs typeface="Arial"/>
              </a:rPr>
              <a:t>Figure 10.2 Risk factors for violent behavior.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203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 panose="020B0604020202020204"/>
              </a:rPr>
              <a:t>Figure 10.3 Consequences of violent behavior.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601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 panose="020B0604020202020204"/>
              </a:rPr>
              <a:t>Figure 10.4 Talk with RESPECT to help reduce violence.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468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Understanding Violent Behavior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10, Lesson 1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88F7-914F-89B6-E530-FB9E39B73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Consequences of Violent Behavior </a:t>
            </a:r>
            <a:r>
              <a:rPr lang="en-US" sz="2400" i="1" dirty="0"/>
              <a:t>(2 of 2)</a:t>
            </a:r>
          </a:p>
        </p:txBody>
      </p:sp>
      <p:pic>
        <p:nvPicPr>
          <p:cNvPr id="5" name="Content Placeholder 4" descr="For the witness: risk of anxiety disorders. For the offender: incarceration, job loss. For the victim: injury, illness, or death; anger; substance abuse; relationship challenges; eating disorders.">
            <a:extLst>
              <a:ext uri="{FF2B5EF4-FFF2-40B4-BE49-F238E27FC236}">
                <a16:creationId xmlns:a16="http://schemas.microsoft.com/office/drawing/2014/main" id="{39241E66-EE4A-A5F3-BA74-F09DC2FD69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454010" y="1825625"/>
            <a:ext cx="4235979" cy="4351338"/>
          </a:xfrm>
        </p:spPr>
      </p:pic>
    </p:spTree>
    <p:extLst>
      <p:ext uri="{BB962C8B-B14F-4D97-AF65-F5344CB8AC3E}">
        <p14:creationId xmlns:p14="http://schemas.microsoft.com/office/powerpoint/2010/main" val="1209320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E3E14-0A74-201D-C0FA-2B363F3B2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Preventing Violence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A6767-1F79-8E1D-BB94-8FE3E2377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700" dirty="0">
                <a:cs typeface="Arial"/>
              </a:rPr>
              <a:t>Individuals can help prevent violence the follow ways: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Examine their attitudes, beliefs, and behaviors.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Accept and celebrate differences.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Surround themselves with supportive people.</a:t>
            </a:r>
          </a:p>
          <a:p>
            <a:r>
              <a:rPr lang="en-US" sz="2700" dirty="0">
                <a:solidFill>
                  <a:schemeClr val="tx1"/>
                </a:solidFill>
                <a:cs typeface="Arial"/>
              </a:rPr>
              <a:t>Community and society can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reduce social isolation,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promote tolerance, and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develop policies and laws that promote equity.</a:t>
            </a:r>
            <a:endParaRPr lang="en-US" sz="2700" dirty="0">
              <a:solidFill>
                <a:srgbClr val="2B696C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02424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E3E14-0A74-201D-C0FA-2B363F3B2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Reporting Violence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A6767-1F79-8E1D-BB94-8FE3E2377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People who witness a violent act can help by calling 911 to report the crime or by telling a trusted adult about the situation.</a:t>
            </a:r>
          </a:p>
          <a:p>
            <a:r>
              <a:rPr lang="en-US" dirty="0">
                <a:cs typeface="Arial"/>
              </a:rPr>
              <a:t>Reporting violence is the right thing to do.</a:t>
            </a:r>
            <a:endParaRPr lang="en-US" dirty="0">
              <a:solidFill>
                <a:srgbClr val="2B696C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5393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5C393-0D0A-69A5-B882-EA21E8834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Communicating Respect for Others</a:t>
            </a:r>
          </a:p>
        </p:txBody>
      </p:sp>
      <p:pic>
        <p:nvPicPr>
          <p:cNvPr id="5" name="Content Placeholder 4" descr="R: recognize. E: eliminate. S: speak with. P: practice. E: earn. C: consider. T: take time.">
            <a:extLst>
              <a:ext uri="{FF2B5EF4-FFF2-40B4-BE49-F238E27FC236}">
                <a16:creationId xmlns:a16="http://schemas.microsoft.com/office/drawing/2014/main" id="{5BC4053B-E9D5-7536-3BEE-586C0B86A2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58950" y="1821946"/>
            <a:ext cx="5226100" cy="4670928"/>
          </a:xfrm>
        </p:spPr>
      </p:pic>
    </p:spTree>
    <p:extLst>
      <p:ext uri="{BB962C8B-B14F-4D97-AF65-F5344CB8AC3E}">
        <p14:creationId xmlns:p14="http://schemas.microsoft.com/office/powerpoint/2010/main" val="4275297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Select one of the topics that reflects something about your own identity.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Write a short response to the prompt you selected and then share it with a classmate or small group.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As you discuss your topic, use the RESPECT acronym to guide your conversation with others.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How might your opinion of someone else influence the way you treat that person?</a:t>
            </a:r>
            <a:endParaRPr lang="en-US" dirty="0">
              <a:cs typeface="Arial"/>
            </a:endParaRPr>
          </a:p>
          <a:p>
            <a:pPr>
              <a:buFont typeface="Arial,Sans-Serif" panose="020B0604020202020204" pitchFamily="34" charset="0"/>
            </a:pPr>
            <a:r>
              <a:rPr lang="en-US" dirty="0">
                <a:cs typeface="Arial"/>
              </a:rPr>
              <a:t>How might opinions lead to violent behavior? 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Compare and contrast physical and emotional violence?</a:t>
            </a:r>
          </a:p>
          <a:p>
            <a:r>
              <a:rPr lang="en-US" dirty="0">
                <a:cs typeface="Arial"/>
              </a:rPr>
              <a:t>Explain how personal, social, family, and community influences affect violent behavior?</a:t>
            </a:r>
          </a:p>
          <a:p>
            <a:r>
              <a:rPr lang="en-US" dirty="0">
                <a:cs typeface="Arial"/>
              </a:rPr>
              <a:t>Explain how prejudice, bias, and intolerance are related to violent behavior?</a:t>
            </a:r>
          </a:p>
          <a:p>
            <a:r>
              <a:rPr lang="en-US" dirty="0">
                <a:cs typeface="Arial"/>
              </a:rPr>
              <a:t>Compare and contrast the consequences of violent behavior to the victim, bystander, and offender?</a:t>
            </a:r>
          </a:p>
          <a:p>
            <a:r>
              <a:rPr lang="en-US" dirty="0">
                <a:cs typeface="Arial"/>
              </a:rPr>
              <a:t>Communicate respect for others?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Violent Behavior?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Violent behavior</a:t>
            </a:r>
            <a:r>
              <a:rPr lang="en-US" dirty="0">
                <a:cs typeface="Arial"/>
              </a:rPr>
              <a:t> includes the intentional use of words or actions that cause or threaten to cause injury.</a:t>
            </a:r>
          </a:p>
          <a:p>
            <a:r>
              <a:rPr lang="en-US" dirty="0">
                <a:cs typeface="Arial"/>
              </a:rPr>
              <a:t>Violent behavior often starts with words and can quickly become a physical act.</a:t>
            </a:r>
          </a:p>
          <a:p>
            <a:r>
              <a:rPr lang="en-US" dirty="0">
                <a:cs typeface="Arial"/>
              </a:rPr>
              <a:t>Violent behavior may be: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physical violence,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sexual violence, or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emotional violence.</a:t>
            </a: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F42B9-69CE-6F3B-548E-80AB2113B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Categories of Violent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11424-32D0-B137-8BCC-CC63A719F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500" dirty="0">
                <a:cs typeface="Arial"/>
              </a:rPr>
              <a:t>Categories of violent behavior include the following:</a:t>
            </a:r>
            <a:endParaRPr lang="en-US" sz="2500" dirty="0"/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Bullying and cyberbullying</a:t>
            </a:r>
            <a:endParaRPr lang="en-US" sz="2500" dirty="0">
              <a:solidFill>
                <a:schemeClr val="tx1"/>
              </a:solidFill>
            </a:endParaRP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Hazing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Neglect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Physical, sexual, and emotional abuse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Child, sibling, and elder abuse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Animal abuse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Hate crimes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Human trafficking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School violence and gang violence</a:t>
            </a:r>
          </a:p>
        </p:txBody>
      </p:sp>
    </p:spTree>
    <p:extLst>
      <p:ext uri="{BB962C8B-B14F-4D97-AF65-F5344CB8AC3E}">
        <p14:creationId xmlns:p14="http://schemas.microsoft.com/office/powerpoint/2010/main" val="703233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A5856-ED43-DE60-B4AF-97B13B1F5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Influences on Violent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D67AD-1CC0-39F7-A93E-E900526D3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The </a:t>
            </a:r>
            <a:r>
              <a:rPr lang="en-US" b="1" dirty="0">
                <a:cs typeface="Arial"/>
              </a:rPr>
              <a:t>offender</a:t>
            </a:r>
            <a:r>
              <a:rPr lang="en-US" dirty="0">
                <a:cs typeface="Arial"/>
              </a:rPr>
              <a:t> is the person who commits a violent act.</a:t>
            </a:r>
            <a:endParaRPr lang="en-US" dirty="0"/>
          </a:p>
          <a:p>
            <a:r>
              <a:rPr lang="en-US" dirty="0">
                <a:cs typeface="Arial"/>
              </a:rPr>
              <a:t>The </a:t>
            </a:r>
            <a:r>
              <a:rPr lang="en-US" b="1" dirty="0">
                <a:cs typeface="Arial"/>
              </a:rPr>
              <a:t>victim</a:t>
            </a:r>
            <a:r>
              <a:rPr lang="en-US" dirty="0">
                <a:cs typeface="Arial"/>
              </a:rPr>
              <a:t> is the person on the receiving end of the violent act.</a:t>
            </a:r>
          </a:p>
          <a:p>
            <a:r>
              <a:rPr lang="en-US" dirty="0">
                <a:cs typeface="Arial"/>
              </a:rPr>
              <a:t>Violent behavior is linked to the following:</a:t>
            </a:r>
            <a:endParaRPr lang="en-US" dirty="0"/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Personal and social risk factors, such as peer pressure, rejection of social values, and bias and discrimination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Family and community risk factors, such as substance abuse, violence in the home, and high crime rates</a:t>
            </a:r>
          </a:p>
        </p:txBody>
      </p:sp>
    </p:spTree>
    <p:extLst>
      <p:ext uri="{BB962C8B-B14F-4D97-AF65-F5344CB8AC3E}">
        <p14:creationId xmlns:p14="http://schemas.microsoft.com/office/powerpoint/2010/main" val="3883434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5346-B1F3-A04F-7F77-6AB2A7AEC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Risk Factors</a:t>
            </a:r>
            <a:br>
              <a:rPr lang="en-US" dirty="0"/>
            </a:br>
            <a:r>
              <a:rPr lang="en-US" dirty="0"/>
              <a:t>for Violent Behavior</a:t>
            </a:r>
          </a:p>
        </p:txBody>
      </p:sp>
      <p:pic>
        <p:nvPicPr>
          <p:cNvPr id="5" name="Content Placeholder 4" descr="Family and community influences, such as lack of parental supervision or involvement, and personal and social influences, such as inability to control anger and abuse of alcohol or drugs">
            <a:extLst>
              <a:ext uri="{FF2B5EF4-FFF2-40B4-BE49-F238E27FC236}">
                <a16:creationId xmlns:a16="http://schemas.microsoft.com/office/drawing/2014/main" id="{7CE60401-2A3D-FC46-737D-3BD14D8D7F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59261" y="1825625"/>
            <a:ext cx="4625477" cy="4351338"/>
          </a:xfrm>
        </p:spPr>
      </p:pic>
    </p:spTree>
    <p:extLst>
      <p:ext uri="{BB962C8B-B14F-4D97-AF65-F5344CB8AC3E}">
        <p14:creationId xmlns:p14="http://schemas.microsoft.com/office/powerpoint/2010/main" val="316408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EB68A-B222-5F3F-B7F4-830A1FF26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Prejudice, Bias,</a:t>
            </a:r>
            <a:br>
              <a:rPr lang="en-US" dirty="0"/>
            </a:br>
            <a:r>
              <a:rPr lang="en-US" dirty="0"/>
              <a:t>and Intolerance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687EA-D6F3-0CE8-D8FB-8D79BD04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Prejudice</a:t>
            </a:r>
            <a:r>
              <a:rPr lang="en-US" dirty="0">
                <a:cs typeface="Arial"/>
              </a:rPr>
              <a:t> is having an opinion about someone or something that is not based in reason or actual experience.</a:t>
            </a:r>
          </a:p>
          <a:p>
            <a:r>
              <a:rPr lang="en-US" b="1" dirty="0">
                <a:cs typeface="Arial"/>
              </a:rPr>
              <a:t>Bias</a:t>
            </a:r>
            <a:r>
              <a:rPr lang="en-US" dirty="0">
                <a:cs typeface="Arial"/>
              </a:rPr>
              <a:t> is treating a person or group differently based on how we think about them.</a:t>
            </a:r>
          </a:p>
          <a:p>
            <a:r>
              <a:rPr lang="en-US" b="1" dirty="0">
                <a:cs typeface="Arial"/>
              </a:rPr>
              <a:t>Intolerance</a:t>
            </a:r>
            <a:r>
              <a:rPr lang="en-US" dirty="0">
                <a:cs typeface="Arial"/>
              </a:rPr>
              <a:t> is when we don’t examine our prejudices and biases and are unwilling to accept others’ beliefs or behaviors.</a:t>
            </a:r>
            <a:endParaRPr lang="en-US" dirty="0"/>
          </a:p>
          <a:p>
            <a:r>
              <a:rPr lang="en-US" dirty="0">
                <a:cs typeface="Arial"/>
              </a:rPr>
              <a:t>Intolerance can lead to hate and violence.</a:t>
            </a:r>
          </a:p>
        </p:txBody>
      </p:sp>
    </p:spTree>
    <p:extLst>
      <p:ext uri="{BB962C8B-B14F-4D97-AF65-F5344CB8AC3E}">
        <p14:creationId xmlns:p14="http://schemas.microsoft.com/office/powerpoint/2010/main" val="3757761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52952-2322-4347-7274-84BA159A9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Consequences of Violent Behavior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CB001-0E0E-FBDE-FECF-7FB88CF60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Violent behavior can lead to</a:t>
            </a:r>
            <a:endParaRPr lang="en-US" dirty="0"/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emotional and mental disorders, such as anxiety and depression;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injury, illness, and death;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substance abuse;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suicide; and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jail time, job loss, and more violence.</a:t>
            </a:r>
          </a:p>
          <a:p>
            <a:pPr marL="0" indent="0" algn="r">
              <a:buNone/>
            </a:pPr>
            <a:r>
              <a:rPr lang="en-US" sz="14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3643781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584</Words>
  <Application>Microsoft Office PowerPoint</Application>
  <PresentationFormat>On-screen Show (4:3)</PresentationFormat>
  <Paragraphs>74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Arial,Sans-Serif</vt:lpstr>
      <vt:lpstr>Calibri</vt:lpstr>
      <vt:lpstr>Helvetica</vt:lpstr>
      <vt:lpstr>Office Theme</vt:lpstr>
      <vt:lpstr>Understanding Violent Behavior</vt:lpstr>
      <vt:lpstr>Write About It</vt:lpstr>
      <vt:lpstr>Can you . . .  </vt:lpstr>
      <vt:lpstr>What Is Violent Behavior?</vt:lpstr>
      <vt:lpstr>Categories of Violent Behavior</vt:lpstr>
      <vt:lpstr>Influences on Violent Behavior</vt:lpstr>
      <vt:lpstr>Risk Factors for Violent Behavior</vt:lpstr>
      <vt:lpstr>Prejudice, Bias, and Intolerance</vt:lpstr>
      <vt:lpstr>Consequences of Violent Behavior (1 of 2)</vt:lpstr>
      <vt:lpstr>Consequences of Violent Behavior (2 of 2)</vt:lpstr>
      <vt:lpstr>Preventing Violence</vt:lpstr>
      <vt:lpstr>Reporting Violence</vt:lpstr>
      <vt:lpstr>Communicating Respect for Others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Violence and Conflict</dc:title>
  <dc:creator>Human Kinetics</dc:creator>
  <cp:lastModifiedBy>Derek Campbell</cp:lastModifiedBy>
  <cp:revision>4931</cp:revision>
  <dcterms:created xsi:type="dcterms:W3CDTF">2020-04-29T19:38:00Z</dcterms:created>
  <dcterms:modified xsi:type="dcterms:W3CDTF">2022-12-05T14:44:59Z</dcterms:modified>
</cp:coreProperties>
</file>