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sldIdLst>
    <p:sldId id="427" r:id="rId2"/>
    <p:sldId id="337" r:id="rId3"/>
    <p:sldId id="334" r:id="rId4"/>
    <p:sldId id="422" r:id="rId5"/>
    <p:sldId id="450" r:id="rId6"/>
    <p:sldId id="459" r:id="rId7"/>
    <p:sldId id="455" r:id="rId8"/>
    <p:sldId id="441" r:id="rId9"/>
    <p:sldId id="451" r:id="rId10"/>
    <p:sldId id="44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njamin Sibley" initials="BAS" lastIdx="3" clrIdx="0">
    <p:extLst>
      <p:ext uri="{19B8F6BF-5375-455C-9EA6-DF929625EA0E}">
        <p15:presenceInfo xmlns:p15="http://schemas.microsoft.com/office/powerpoint/2012/main" userId="Benjamin Sibley" providerId="None"/>
      </p:ext>
    </p:extLst>
  </p:cmAuthor>
  <p:cmAuthor id="2" name="Melissa Feld" initials="MF" lastIdx="3" clrIdx="1">
    <p:extLst>
      <p:ext uri="{19B8F6BF-5375-455C-9EA6-DF929625EA0E}">
        <p15:presenceInfo xmlns:p15="http://schemas.microsoft.com/office/powerpoint/2012/main" userId="S::MELISSAF@hkusa.com::0f29222b-6214-49c0-8417-0f9c07eec459" providerId="AD"/>
      </p:ext>
    </p:extLst>
  </p:cmAuthor>
  <p:cmAuthor id="3" name="Darla Castelli" initials="DC" lastIdx="1" clrIdx="2">
    <p:extLst>
      <p:ext uri="{19B8F6BF-5375-455C-9EA6-DF929625EA0E}">
        <p15:presenceInfo xmlns:p15="http://schemas.microsoft.com/office/powerpoint/2012/main" userId="7UrpDUNxLb3wz+BQ0wOX2q7Wu6WjqQkaVb27W5YmfaU=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0F9E2B-FDCF-DD4C-50FF-03D9D3A74549}" v="107" dt="2022-06-11T19:42:30.169"/>
    <p1510:client id="{04B6EE96-B195-4823-2D63-315C982ED8B7}" v="858" dt="2022-06-03T21:06:15.601"/>
    <p1510:client id="{069374D2-0824-1892-B398-13FF1AA2E7DB}" v="2417" dt="2022-06-10T19:41:57.704"/>
    <p1510:client id="{0982CFA4-291B-B051-48FF-3719AE8B1DD7}" v="3" dt="2022-06-14T13:56:25.477"/>
    <p1510:client id="{0E975F3D-D17C-9C09-AC40-E3073B3C6A2F}" v="1345" dt="2022-06-01T22:59:36.040"/>
    <p1510:client id="{14CD8D72-2C0E-B6EA-9F84-93C4F70EFE95}" v="308" dt="2022-05-24T21:33:20.661"/>
    <p1510:client id="{1664D6C9-0630-8611-A021-CA0EC941D1DE}" v="409" dt="2022-06-05T12:39:47.327"/>
    <p1510:client id="{1996537B-60FB-E22E-31B8-B601792592A3}" v="917" dt="2022-05-24T19:16:09.094"/>
    <p1510:client id="{1CB15461-3281-2FC1-906F-7A0798DFFA0E}" v="6" dt="2022-05-24T21:13:25.061"/>
    <p1510:client id="{1F0622F9-6923-A7B9-1E1C-961E0CC0D98B}" v="13" dt="2022-06-01T20:02:33.377"/>
    <p1510:client id="{20A4CD02-EB88-7A24-E5E8-AE527A282612}" v="115" dt="2022-06-12T21:18:15.827"/>
    <p1510:client id="{224EF453-7F40-08CA-897D-8637D446956E}" v="438" dt="2022-06-11T20:02:43.741"/>
    <p1510:client id="{2272C600-89A4-66E4-5BFD-E589E861DB3D}" v="266" dt="2022-05-25T14:37:38.660"/>
    <p1510:client id="{26941114-D38A-1227-B2B6-3BB478BE53DB}" v="1596" dt="2022-06-06T15:32:16.869"/>
    <p1510:client id="{2B82B3E6-ECBE-FE38-0F4E-95C01880CAD0}" v="1433" dt="2022-06-12T21:11:50.370"/>
    <p1510:client id="{2C014A0F-A6D2-4EF3-2C8F-AF0CA36E43A4}" v="1463" dt="2022-06-08T02:46:14.301"/>
    <p1510:client id="{2C02AB52-250F-807D-96EF-C225054F5B94}" v="1085" dt="2022-06-14T01:47:51.294"/>
    <p1510:client id="{2D03B026-49C4-3631-DFF8-2B8B9771F340}" v="1586" dt="2022-06-02T21:03:50.071"/>
    <p1510:client id="{2E9E69DA-D48B-77D8-F6A2-159C58390E08}" v="1261" dt="2022-06-12T15:35:15.009"/>
    <p1510:client id="{31A1B2DD-789A-4961-C53E-F99001ED6397}" v="1197" dt="2022-06-04T23:14:19.831"/>
    <p1510:client id="{3DB22E58-4774-91C4-5259-F25492FA8F76}" v="607" dt="2022-06-07T19:50:55.917"/>
    <p1510:client id="{480BD34F-3108-8211-D85E-5B3FC0561883}" v="27" dt="2022-06-12T21:13:29.557"/>
    <p1510:client id="{4895E784-049E-6E1A-691B-981009B2B52A}" v="15" dt="2022-05-27T19:37:41.867"/>
    <p1510:client id="{49E0CD5E-5C57-5C4E-1C04-CAE5B489C538}" v="166" dt="2022-05-22T20:55:00.731"/>
    <p1510:client id="{4CBF94A2-7413-A632-A72C-1BADE9614147}" v="937" dt="2022-06-21T14:53:20.438"/>
    <p1510:client id="{4DAE184F-1DAC-18D0-0D2C-8AFE38C29856}" v="1987" dt="2022-06-10T04:45:36.752"/>
    <p1510:client id="{4E0F79D6-C3B4-418D-03A4-C4F858A67294}" v="626" dt="2022-06-08T21:10:54.028"/>
    <p1510:client id="{561B6E78-3B36-FB72-E91D-FFC90CBA863C}" v="314" dt="2022-06-04T18:58:31.282"/>
    <p1510:client id="{587EBA0A-19C0-CF3A-5B74-93DBE206831B}" v="1" dt="2022-05-20T20:17:15.799"/>
    <p1510:client id="{5CD9C1E4-D166-5D0B-91A2-CE47BC677AF0}" v="158" dt="2022-06-10T23:17:16.979"/>
    <p1510:client id="{63571A3C-0DE9-5037-C07E-BC098AC19328}" v="155" dt="2022-06-12T15:41:58.959"/>
    <p1510:client id="{639DE897-18E3-51E3-490C-AE62CAE20C1C}" v="2296" dt="2022-06-06T21:55:10.312"/>
    <p1510:client id="{64E14184-308F-D640-CF7C-782AF05F44C0}" v="158" dt="2022-06-10T19:48:26.194"/>
    <p1510:client id="{68D1C7C8-4215-6E7F-0C33-F6F27A1FC7AD}" v="1437" dt="2022-06-09T22:17:13.085"/>
    <p1510:client id="{6A79C26E-26EB-3A57-F2CD-7269CD96249E}" v="950" dt="2022-05-25T05:07:01.219"/>
    <p1510:client id="{6A98A3C2-0A2E-F040-C04F-BDB40BD5E3BD}" v="797" dt="2022-05-24T15:41:46.546"/>
    <p1510:client id="{6AC26BFB-C726-D6E8-A3F9-0478CD5DE10D}" v="1023" dt="2022-06-05T18:50:13.919"/>
    <p1510:client id="{6D2E7026-7102-64D7-8F04-6147227DE5BB}" v="1330" dt="2022-06-10T23:10:09"/>
    <p1510:client id="{6EA6C5D4-5BD1-B5DF-1702-4E1112E0128E}" v="735" dt="2022-06-21T15:22:57.401"/>
    <p1510:client id="{72F4EDCF-CBD6-53B8-28BC-BEAB3F6CF589}" v="923" dt="2022-06-03T21:45:34.441"/>
    <p1510:client id="{780BC665-C45A-E6EE-FAEA-57033778F0D2}" v="1" dt="2022-05-20T20:15:08.787"/>
    <p1510:client id="{7AE24B73-052C-C9D5-026F-16EE1BAF0995}" v="1553" dt="2022-06-07T05:23:07.895"/>
    <p1510:client id="{7E686512-CA86-5AB9-DBDD-67F0909FFCC4}" v="828" dt="2022-05-23T20:44:21.167"/>
    <p1510:client id="{880E599A-DAEA-DECC-D6A0-409F1DA32E63}" v="16" dt="2022-06-08T21:12:55.932"/>
    <p1510:client id="{8BFF7998-973C-1DC0-4A13-EA5BCE5C1F64}" v="655" dt="2022-06-13T15:19:50.119"/>
    <p1510:client id="{907EF992-BEC6-DB62-995A-4783911D4510}" v="1224" dt="2022-05-25T15:40:41.259"/>
    <p1510:client id="{99D2FD0F-444C-D9C1-2A41-4D770CB3F938}" v="1519" dt="2022-06-12T19:06:34.232"/>
    <p1510:client id="{9BEDC2F0-E7D5-6BEB-4C7D-670F6D58B931}" v="1394" dt="2022-06-11T19:37:48.372"/>
    <p1510:client id="{9C223B70-E35A-5C71-963C-F1192BF78C25}" v="1354" dt="2022-06-07T15:45:19.637"/>
    <p1510:client id="{A5538EB9-E6EA-E6B3-F821-35AAA3B18D41}" v="1207" dt="2022-06-13T16:00:19.314"/>
    <p1510:client id="{A9193841-C052-6EE8-602D-4303276CDEF3}" v="203" dt="2022-06-05T18:56:20.476"/>
    <p1510:client id="{AD5E087A-00E7-9DC9-427D-3E0BE2870EC0}" v="383" dt="2022-06-01T20:15:38.143"/>
    <p1510:client id="{B45F3E93-1707-8C24-EBFF-0BCAEC670798}" v="1277" dt="2022-06-08T04:08:18.358"/>
    <p1510:client id="{B475F694-7221-5B53-0103-518055A73BB5}" v="805" dt="2022-05-27T19:31:52.442"/>
    <p1510:client id="{B4EC7EE8-7A71-0FF2-32F8-F22D9B26320F}" v="228" dt="2022-06-13T16:12:50.755"/>
    <p1510:client id="{B6509ADE-21E2-636F-F4CD-7BEC1F806111}" v="850" dt="2022-06-11T23:00:46.500"/>
    <p1510:client id="{B7E12A5C-C342-3B56-A8D4-9E75CBCF67C7}" v="1766" dt="2022-06-08T15:57:03.526"/>
    <p1510:client id="{B980DDB4-52B3-8585-C57F-3D58B6D45939}" v="281" dt="2022-05-22T21:33:39.491"/>
    <p1510:client id="{BA87F162-916C-9416-2988-A519C3187869}" v="402" dt="2022-05-20T21:37:53.952"/>
    <p1510:client id="{BC203AD4-FA46-1915-D8AF-542A7EA5F6CA}" v="466" dt="2022-06-09T22:33:12.872"/>
    <p1510:client id="{BDFEB156-CF34-4DB6-1E13-3FDC6E1C8FEC}" v="41" dt="2022-06-13T16:15:10.808"/>
    <p1510:client id="{C1B36582-FC03-7058-4FE4-B69F32D7DDB3}" v="570" dt="2022-06-02T19:16:49.625"/>
    <p1510:client id="{C70A63E9-C2F5-0670-EE5E-343F33C29C2A}" v="563" dt="2022-06-21T04:35:43.333"/>
    <p1510:client id="{C9A933A4-CBC3-0A0D-74CB-9F5A9CCC6017}" v="732" dt="2022-06-08T19:54:19.960"/>
    <p1510:client id="{CA96A71A-69CB-6336-0686-3BE60A05B6A5}" v="223" dt="2022-05-23T15:37:51.610"/>
    <p1510:client id="{D1DC2290-C7C2-4371-1B40-978CE97EFBEE}" v="120" dt="2022-06-21T17:49:52.188"/>
    <p1510:client id="{D2FE3DF2-0C7A-03D1-5174-961B00B9C3EE}" v="1" dt="2022-05-27T18:43:37.812"/>
    <p1510:client id="{D586C812-8584-D28B-FCAA-3A8F8585EB51}" v="314" dt="2022-06-06T22:09:09.306"/>
    <p1510:client id="{D6D5CB01-8F91-FFD0-05DD-6A4E125F1F85}" v="52" dt="2022-05-25T14:40:37.359"/>
    <p1510:client id="{E9AE6D47-FBD0-386D-2C89-0DCD16277DF2}" v="571" dt="2022-05-25T20:33:11.631"/>
    <p1510:client id="{EA905EBC-7DC7-DC76-8F28-2916DBF1D2AC}" v="360" dt="2022-06-10T18:26:16.537"/>
    <p1510:client id="{ECEE90A0-661B-EA00-6F10-688E8DA144E2}" v="1162" dt="2022-06-08T20:47:04.446"/>
    <p1510:client id="{ED9D3A3D-4B99-BCC7-4FAE-79E23EF2E357}" v="1426" dt="2022-05-26T21:55:26.319"/>
    <p1510:client id="{F7C6197C-501E-E347-0A5B-823DB1A80164}" v="695" dt="2022-06-08T14:56:47.663"/>
    <p1510:client id="{F96B0E1A-6AAD-4BB5-7E14-A07CCC7808F6}" v="392" dt="2022-06-04T04:03:04.540"/>
    <p1510:client id="{F9E0639C-8897-8B8D-5AB2-75B95D26B844}" v="149" dt="2022-06-07T19:58:57.532"/>
    <p1510:client id="{FE29B752-1DDA-458D-5593-3A6059D467CD}" v="1392" dt="2022-06-04T03:11:23.984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3" autoAdjust="0"/>
    <p:restoredTop sz="86385" autoAdjust="0"/>
  </p:normalViewPr>
  <p:slideViewPr>
    <p:cSldViewPr snapToGrid="0">
      <p:cViewPr varScale="1">
        <p:scale>
          <a:sx n="98" d="100"/>
          <a:sy n="98" d="100"/>
        </p:scale>
        <p:origin x="378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barrya10@yahoo.com" userId="S::urn:spo:guest#jbarrya10@yahoo.com::" providerId="AD" clId="Web-{6EA6C5D4-5BD1-B5DF-1702-4E1112E0128E}"/>
    <pc:docChg chg="addSld delSld modSld">
      <pc:chgData name="jbarrya10@yahoo.com" userId="S::urn:spo:guest#jbarrya10@yahoo.com::" providerId="AD" clId="Web-{6EA6C5D4-5BD1-B5DF-1702-4E1112E0128E}" dt="2022-06-21T15:22:57.401" v="727"/>
      <pc:docMkLst>
        <pc:docMk/>
      </pc:docMkLst>
      <pc:sldChg chg="modSp">
        <pc:chgData name="jbarrya10@yahoo.com" userId="S::urn:spo:guest#jbarrya10@yahoo.com::" providerId="AD" clId="Web-{6EA6C5D4-5BD1-B5DF-1702-4E1112E0128E}" dt="2022-06-21T14:59:00.736" v="128" actId="20577"/>
        <pc:sldMkLst>
          <pc:docMk/>
          <pc:sldMk cId="168072434" sldId="334"/>
        </pc:sldMkLst>
        <pc:spChg chg="mod">
          <ac:chgData name="jbarrya10@yahoo.com" userId="S::urn:spo:guest#jbarrya10@yahoo.com::" providerId="AD" clId="Web-{6EA6C5D4-5BD1-B5DF-1702-4E1112E0128E}" dt="2022-06-21T14:59:00.736" v="128" actId="20577"/>
          <ac:spMkLst>
            <pc:docMk/>
            <pc:sldMk cId="168072434" sldId="334"/>
            <ac:spMk id="3" creationId="{0146B1E4-F71B-9966-0D75-82BEDFFB6556}"/>
          </ac:spMkLst>
        </pc:spChg>
      </pc:sldChg>
      <pc:sldChg chg="modSp">
        <pc:chgData name="jbarrya10@yahoo.com" userId="S::urn:spo:guest#jbarrya10@yahoo.com::" providerId="AD" clId="Web-{6EA6C5D4-5BD1-B5DF-1702-4E1112E0128E}" dt="2022-06-21T15:00:30.911" v="213" actId="20577"/>
        <pc:sldMkLst>
          <pc:docMk/>
          <pc:sldMk cId="3426044915" sldId="337"/>
        </pc:sldMkLst>
        <pc:spChg chg="mod">
          <ac:chgData name="jbarrya10@yahoo.com" userId="S::urn:spo:guest#jbarrya10@yahoo.com::" providerId="AD" clId="Web-{6EA6C5D4-5BD1-B5DF-1702-4E1112E0128E}" dt="2022-06-21T15:00:30.911" v="213" actId="20577"/>
          <ac:spMkLst>
            <pc:docMk/>
            <pc:sldMk cId="3426044915" sldId="337"/>
            <ac:spMk id="3" creationId="{CF960B38-CE66-89E9-091C-BB3EF290D0B9}"/>
          </ac:spMkLst>
        </pc:spChg>
      </pc:sldChg>
      <pc:sldChg chg="modSp">
        <pc:chgData name="jbarrya10@yahoo.com" userId="S::urn:spo:guest#jbarrya10@yahoo.com::" providerId="AD" clId="Web-{6EA6C5D4-5BD1-B5DF-1702-4E1112E0128E}" dt="2022-06-21T15:07:43.600" v="357" actId="20577"/>
        <pc:sldMkLst>
          <pc:docMk/>
          <pc:sldMk cId="3396428876" sldId="422"/>
        </pc:sldMkLst>
        <pc:spChg chg="mod">
          <ac:chgData name="jbarrya10@yahoo.com" userId="S::urn:spo:guest#jbarrya10@yahoo.com::" providerId="AD" clId="Web-{6EA6C5D4-5BD1-B5DF-1702-4E1112E0128E}" dt="2022-06-21T15:00:59.334" v="222" actId="20577"/>
          <ac:spMkLst>
            <pc:docMk/>
            <pc:sldMk cId="3396428876" sldId="422"/>
            <ac:spMk id="2" creationId="{6FC765DF-384F-1128-72A0-CE3FA3B9F3A5}"/>
          </ac:spMkLst>
        </pc:spChg>
        <pc:spChg chg="mod">
          <ac:chgData name="jbarrya10@yahoo.com" userId="S::urn:spo:guest#jbarrya10@yahoo.com::" providerId="AD" clId="Web-{6EA6C5D4-5BD1-B5DF-1702-4E1112E0128E}" dt="2022-06-21T15:07:43.600" v="357" actId="20577"/>
          <ac:spMkLst>
            <pc:docMk/>
            <pc:sldMk cId="3396428876" sldId="422"/>
            <ac:spMk id="3" creationId="{ECAF5348-20B4-742B-5C59-91A25F1BF44B}"/>
          </ac:spMkLst>
        </pc:spChg>
      </pc:sldChg>
      <pc:sldChg chg="modSp">
        <pc:chgData name="jbarrya10@yahoo.com" userId="S::urn:spo:guest#jbarrya10@yahoo.com::" providerId="AD" clId="Web-{6EA6C5D4-5BD1-B5DF-1702-4E1112E0128E}" dt="2022-06-21T14:56:29.933" v="6" actId="20577"/>
        <pc:sldMkLst>
          <pc:docMk/>
          <pc:sldMk cId="2472024604" sldId="427"/>
        </pc:sldMkLst>
        <pc:spChg chg="mod">
          <ac:chgData name="jbarrya10@yahoo.com" userId="S::urn:spo:guest#jbarrya10@yahoo.com::" providerId="AD" clId="Web-{6EA6C5D4-5BD1-B5DF-1702-4E1112E0128E}" dt="2022-06-21T14:56:29.933" v="6" actId="20577"/>
          <ac:spMkLst>
            <pc:docMk/>
            <pc:sldMk cId="2472024604" sldId="427"/>
            <ac:spMk id="2" creationId="{7FD547FC-7781-C32B-0A5A-977B091E9ED0}"/>
          </ac:spMkLst>
        </pc:spChg>
        <pc:spChg chg="mod">
          <ac:chgData name="jbarrya10@yahoo.com" userId="S::urn:spo:guest#jbarrya10@yahoo.com::" providerId="AD" clId="Web-{6EA6C5D4-5BD1-B5DF-1702-4E1112E0128E}" dt="2022-06-21T14:56:18.136" v="0" actId="20577"/>
          <ac:spMkLst>
            <pc:docMk/>
            <pc:sldMk cId="2472024604" sldId="427"/>
            <ac:spMk id="3" creationId="{9098E11F-DE22-6B22-CD68-8F62A4333D22}"/>
          </ac:spMkLst>
        </pc:spChg>
      </pc:sldChg>
      <pc:sldChg chg="modSp">
        <pc:chgData name="jbarrya10@yahoo.com" userId="S::urn:spo:guest#jbarrya10@yahoo.com::" providerId="AD" clId="Web-{6EA6C5D4-5BD1-B5DF-1702-4E1112E0128E}" dt="2022-06-21T15:19:49.706" v="594" actId="20577"/>
        <pc:sldMkLst>
          <pc:docMk/>
          <pc:sldMk cId="316408451" sldId="441"/>
        </pc:sldMkLst>
        <pc:spChg chg="mod">
          <ac:chgData name="jbarrya10@yahoo.com" userId="S::urn:spo:guest#jbarrya10@yahoo.com::" providerId="AD" clId="Web-{6EA6C5D4-5BD1-B5DF-1702-4E1112E0128E}" dt="2022-06-21T15:17:54.514" v="516" actId="20577"/>
          <ac:spMkLst>
            <pc:docMk/>
            <pc:sldMk cId="316408451" sldId="441"/>
            <ac:spMk id="2" creationId="{9DB05346-B1F3-A04F-7F77-6AB2A7AECE3D}"/>
          </ac:spMkLst>
        </pc:spChg>
        <pc:spChg chg="mod">
          <ac:chgData name="jbarrya10@yahoo.com" userId="S::urn:spo:guest#jbarrya10@yahoo.com::" providerId="AD" clId="Web-{6EA6C5D4-5BD1-B5DF-1702-4E1112E0128E}" dt="2022-06-21T15:19:49.706" v="594" actId="20577"/>
          <ac:spMkLst>
            <pc:docMk/>
            <pc:sldMk cId="316408451" sldId="441"/>
            <ac:spMk id="3" creationId="{3EF4EE4B-D636-CB31-EBCA-70608401D74F}"/>
          </ac:spMkLst>
        </pc:spChg>
      </pc:sldChg>
      <pc:sldChg chg="modSp">
        <pc:chgData name="jbarrya10@yahoo.com" userId="S::urn:spo:guest#jbarrya10@yahoo.com::" providerId="AD" clId="Web-{6EA6C5D4-5BD1-B5DF-1702-4E1112E0128E}" dt="2022-06-21T15:09:11.963" v="387" actId="20577"/>
        <pc:sldMkLst>
          <pc:docMk/>
          <pc:sldMk cId="703233105" sldId="450"/>
        </pc:sldMkLst>
        <pc:spChg chg="mod">
          <ac:chgData name="jbarrya10@yahoo.com" userId="S::urn:spo:guest#jbarrya10@yahoo.com::" providerId="AD" clId="Web-{6EA6C5D4-5BD1-B5DF-1702-4E1112E0128E}" dt="2022-06-21T15:08:10.007" v="367" actId="20577"/>
          <ac:spMkLst>
            <pc:docMk/>
            <pc:sldMk cId="703233105" sldId="450"/>
            <ac:spMk id="2" creationId="{15FF42B9-69CE-6F3B-548E-80AB2113B2FF}"/>
          </ac:spMkLst>
        </pc:spChg>
        <pc:spChg chg="mod">
          <ac:chgData name="jbarrya10@yahoo.com" userId="S::urn:spo:guest#jbarrya10@yahoo.com::" providerId="AD" clId="Web-{6EA6C5D4-5BD1-B5DF-1702-4E1112E0128E}" dt="2022-06-21T15:09:11.963" v="387" actId="20577"/>
          <ac:spMkLst>
            <pc:docMk/>
            <pc:sldMk cId="703233105" sldId="450"/>
            <ac:spMk id="3" creationId="{C3111424-32D0-B137-8BCC-CC63A719F43D}"/>
          </ac:spMkLst>
        </pc:spChg>
      </pc:sldChg>
      <pc:sldChg chg="modSp">
        <pc:chgData name="jbarrya10@yahoo.com" userId="S::urn:spo:guest#jbarrya10@yahoo.com::" providerId="AD" clId="Web-{6EA6C5D4-5BD1-B5DF-1702-4E1112E0128E}" dt="2022-06-21T15:22:37.041" v="722" actId="20577"/>
        <pc:sldMkLst>
          <pc:docMk/>
          <pc:sldMk cId="3757761400" sldId="451"/>
        </pc:sldMkLst>
        <pc:spChg chg="mod">
          <ac:chgData name="jbarrya10@yahoo.com" userId="S::urn:spo:guest#jbarrya10@yahoo.com::" providerId="AD" clId="Web-{6EA6C5D4-5BD1-B5DF-1702-4E1112E0128E}" dt="2022-06-21T15:20:22.614" v="616" actId="20577"/>
          <ac:spMkLst>
            <pc:docMk/>
            <pc:sldMk cId="3757761400" sldId="451"/>
            <ac:spMk id="2" creationId="{9BFEB68A-B222-5F3F-B7F4-830A1FF266BD}"/>
          </ac:spMkLst>
        </pc:spChg>
        <pc:spChg chg="mod">
          <ac:chgData name="jbarrya10@yahoo.com" userId="S::urn:spo:guest#jbarrya10@yahoo.com::" providerId="AD" clId="Web-{6EA6C5D4-5BD1-B5DF-1702-4E1112E0128E}" dt="2022-06-21T15:22:37.041" v="722" actId="20577"/>
          <ac:spMkLst>
            <pc:docMk/>
            <pc:sldMk cId="3757761400" sldId="451"/>
            <ac:spMk id="3" creationId="{C1F687EA-D6F3-0CE8-D8FB-8D79BD04DF12}"/>
          </ac:spMkLst>
        </pc:spChg>
      </pc:sldChg>
      <pc:sldChg chg="del">
        <pc:chgData name="jbarrya10@yahoo.com" userId="S::urn:spo:guest#jbarrya10@yahoo.com::" providerId="AD" clId="Web-{6EA6C5D4-5BD1-B5DF-1702-4E1112E0128E}" dt="2022-06-21T15:22:48.995" v="723"/>
        <pc:sldMkLst>
          <pc:docMk/>
          <pc:sldMk cId="3643781911" sldId="452"/>
        </pc:sldMkLst>
      </pc:sldChg>
      <pc:sldChg chg="del">
        <pc:chgData name="jbarrya10@yahoo.com" userId="S::urn:spo:guest#jbarrya10@yahoo.com::" providerId="AD" clId="Web-{6EA6C5D4-5BD1-B5DF-1702-4E1112E0128E}" dt="2022-06-21T15:22:53.463" v="726"/>
        <pc:sldMkLst>
          <pc:docMk/>
          <pc:sldMk cId="3507376646" sldId="453"/>
        </pc:sldMkLst>
      </pc:sldChg>
      <pc:sldChg chg="modSp">
        <pc:chgData name="jbarrya10@yahoo.com" userId="S::urn:spo:guest#jbarrya10@yahoo.com::" providerId="AD" clId="Web-{6EA6C5D4-5BD1-B5DF-1702-4E1112E0128E}" dt="2022-06-21T15:16:39.074" v="502" actId="20577"/>
        <pc:sldMkLst>
          <pc:docMk/>
          <pc:sldMk cId="3883434291" sldId="455"/>
        </pc:sldMkLst>
        <pc:spChg chg="mod">
          <ac:chgData name="jbarrya10@yahoo.com" userId="S::urn:spo:guest#jbarrya10@yahoo.com::" providerId="AD" clId="Web-{6EA6C5D4-5BD1-B5DF-1702-4E1112E0128E}" dt="2022-06-21T15:16:39.074" v="502" actId="20577"/>
          <ac:spMkLst>
            <pc:docMk/>
            <pc:sldMk cId="3883434291" sldId="455"/>
            <ac:spMk id="2" creationId="{5CDA5856-ED43-DE60-B4AF-97B13B1F5A7E}"/>
          </ac:spMkLst>
        </pc:spChg>
        <pc:spChg chg="mod">
          <ac:chgData name="jbarrya10@yahoo.com" userId="S::urn:spo:guest#jbarrya10@yahoo.com::" providerId="AD" clId="Web-{6EA6C5D4-5BD1-B5DF-1702-4E1112E0128E}" dt="2022-06-21T15:16:22.011" v="500" actId="20577"/>
          <ac:spMkLst>
            <pc:docMk/>
            <pc:sldMk cId="3883434291" sldId="455"/>
            <ac:spMk id="3" creationId="{665D67AD-1CC0-39F7-A93E-E900526D3D29}"/>
          </ac:spMkLst>
        </pc:spChg>
      </pc:sldChg>
      <pc:sldChg chg="del">
        <pc:chgData name="jbarrya10@yahoo.com" userId="S::urn:spo:guest#jbarrya10@yahoo.com::" providerId="AD" clId="Web-{6EA6C5D4-5BD1-B5DF-1702-4E1112E0128E}" dt="2022-06-21T15:22:49.682" v="724"/>
        <pc:sldMkLst>
          <pc:docMk/>
          <pc:sldMk cId="1653737207" sldId="456"/>
        </pc:sldMkLst>
      </pc:sldChg>
      <pc:sldChg chg="del">
        <pc:chgData name="jbarrya10@yahoo.com" userId="S::urn:spo:guest#jbarrya10@yahoo.com::" providerId="AD" clId="Web-{6EA6C5D4-5BD1-B5DF-1702-4E1112E0128E}" dt="2022-06-21T15:22:52.479" v="725"/>
        <pc:sldMkLst>
          <pc:docMk/>
          <pc:sldMk cId="326405429" sldId="457"/>
        </pc:sldMkLst>
      </pc:sldChg>
      <pc:sldChg chg="del">
        <pc:chgData name="jbarrya10@yahoo.com" userId="S::urn:spo:guest#jbarrya10@yahoo.com::" providerId="AD" clId="Web-{6EA6C5D4-5BD1-B5DF-1702-4E1112E0128E}" dt="2022-06-21T15:22:57.401" v="727"/>
        <pc:sldMkLst>
          <pc:docMk/>
          <pc:sldMk cId="1082683003" sldId="458"/>
        </pc:sldMkLst>
      </pc:sldChg>
      <pc:sldChg chg="modSp new">
        <pc:chgData name="jbarrya10@yahoo.com" userId="S::urn:spo:guest#jbarrya10@yahoo.com::" providerId="AD" clId="Web-{6EA6C5D4-5BD1-B5DF-1702-4E1112E0128E}" dt="2022-06-21T15:15:15.086" v="476" actId="20577"/>
        <pc:sldMkLst>
          <pc:docMk/>
          <pc:sldMk cId="854081750" sldId="459"/>
        </pc:sldMkLst>
        <pc:spChg chg="mod">
          <ac:chgData name="jbarrya10@yahoo.com" userId="S::urn:spo:guest#jbarrya10@yahoo.com::" providerId="AD" clId="Web-{6EA6C5D4-5BD1-B5DF-1702-4E1112E0128E}" dt="2022-06-21T15:11:54.235" v="398" actId="20577"/>
          <ac:spMkLst>
            <pc:docMk/>
            <pc:sldMk cId="854081750" sldId="459"/>
            <ac:spMk id="2" creationId="{51615FFD-0FCF-CB78-87D4-3969A44D47EB}"/>
          </ac:spMkLst>
        </pc:spChg>
        <pc:spChg chg="mod">
          <ac:chgData name="jbarrya10@yahoo.com" userId="S::urn:spo:guest#jbarrya10@yahoo.com::" providerId="AD" clId="Web-{6EA6C5D4-5BD1-B5DF-1702-4E1112E0128E}" dt="2022-06-21T15:15:15.086" v="476" actId="20577"/>
          <ac:spMkLst>
            <pc:docMk/>
            <pc:sldMk cId="854081750" sldId="459"/>
            <ac:spMk id="3" creationId="{C61BF903-C2AA-4670-00C7-F4E8C030B978}"/>
          </ac:spMkLst>
        </pc:spChg>
      </pc:sldChg>
    </pc:docChg>
  </pc:docChgLst>
  <pc:docChgLst>
    <pc:chgData name="jbarrya10@yahoo.com" userId="S::urn:spo:guest#jbarrya10@yahoo.com::" providerId="AD" clId="Web-{D1DC2290-C7C2-4371-1B40-978CE97EFBEE}"/>
    <pc:docChg chg="modSld">
      <pc:chgData name="jbarrya10@yahoo.com" userId="S::urn:spo:guest#jbarrya10@yahoo.com::" providerId="AD" clId="Web-{D1DC2290-C7C2-4371-1B40-978CE97EFBEE}" dt="2022-06-21T17:49:52.188" v="119" actId="20577"/>
      <pc:docMkLst>
        <pc:docMk/>
      </pc:docMkLst>
      <pc:sldChg chg="modSp">
        <pc:chgData name="jbarrya10@yahoo.com" userId="S::urn:spo:guest#jbarrya10@yahoo.com::" providerId="AD" clId="Web-{D1DC2290-C7C2-4371-1B40-978CE97EFBEE}" dt="2022-06-21T17:45:37.149" v="31" actId="20577"/>
        <pc:sldMkLst>
          <pc:docMk/>
          <pc:sldMk cId="316408451" sldId="441"/>
        </pc:sldMkLst>
        <pc:spChg chg="mod">
          <ac:chgData name="jbarrya10@yahoo.com" userId="S::urn:spo:guest#jbarrya10@yahoo.com::" providerId="AD" clId="Web-{D1DC2290-C7C2-4371-1B40-978CE97EFBEE}" dt="2022-06-21T17:45:37.149" v="31" actId="20577"/>
          <ac:spMkLst>
            <pc:docMk/>
            <pc:sldMk cId="316408451" sldId="441"/>
            <ac:spMk id="3" creationId="{3EF4EE4B-D636-CB31-EBCA-70608401D74F}"/>
          </ac:spMkLst>
        </pc:spChg>
      </pc:sldChg>
      <pc:sldChg chg="modSp">
        <pc:chgData name="jbarrya10@yahoo.com" userId="S::urn:spo:guest#jbarrya10@yahoo.com::" providerId="AD" clId="Web-{D1DC2290-C7C2-4371-1B40-978CE97EFBEE}" dt="2022-06-21T17:49:52.188" v="119" actId="20577"/>
        <pc:sldMkLst>
          <pc:docMk/>
          <pc:sldMk cId="1919546778" sldId="449"/>
        </pc:sldMkLst>
        <pc:spChg chg="mod">
          <ac:chgData name="jbarrya10@yahoo.com" userId="S::urn:spo:guest#jbarrya10@yahoo.com::" providerId="AD" clId="Web-{D1DC2290-C7C2-4371-1B40-978CE97EFBEE}" dt="2022-06-21T17:49:52.188" v="119" actId="20577"/>
          <ac:spMkLst>
            <pc:docMk/>
            <pc:sldMk cId="1919546778" sldId="449"/>
            <ac:spMk id="3" creationId="{B1D98006-55C1-7F11-D491-6113D420FA1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7DE526-42A4-D341-BD7B-C1AD4EBB9EDB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8994C-3E22-1043-AE01-785670959E1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6419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404000"/>
                </a:solidFill>
                <a:cs typeface="Arial"/>
              </a:rPr>
              <a:t>Figure 9.4 The four types of friendships.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683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cs typeface="Arial"/>
              </a:rPr>
              <a:t>Figure 9.5 The four qualities close friends should have.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8994C-3E22-1043-AE01-785670959E12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0173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5015397"/>
            <a:ext cx="6858000" cy="9795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2838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074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5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4512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768349"/>
            <a:ext cx="7886700" cy="2852737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3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1483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7510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67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99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488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647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1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3AAAB-4CE1-5244-937D-417070269BBF}" type="datetimeFigureOut">
              <a:rPr lang="en-US" smtClean="0"/>
              <a:t>12/5/2022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7112D-E196-2F4E-A8A7-3CBAED94A81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6034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3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D547FC-7781-C32B-0A5A-977B091E9E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Friendships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98E11F-DE22-6B22-CD68-8F62A4333D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Live Well: Comprehensive High School Health</a:t>
            </a:r>
          </a:p>
          <a:p>
            <a:r>
              <a:rPr lang="en-US" dirty="0">
                <a:cs typeface="Arial"/>
              </a:rPr>
              <a:t>Chapter 9, Lesson 3</a:t>
            </a:r>
          </a:p>
        </p:txBody>
      </p:sp>
    </p:spTree>
    <p:extLst>
      <p:ext uri="{BB962C8B-B14F-4D97-AF65-F5344CB8AC3E}">
        <p14:creationId xmlns:p14="http://schemas.microsoft.com/office/powerpoint/2010/main" val="24720246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CDDE9-2514-2D66-C6D9-22BBAD3CB7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Skill-Building Challenge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D98006-55C1-7F11-D491-6113D420FA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Read the scenario about Aliya and </a:t>
            </a:r>
            <a:r>
              <a:rPr lang="en-US" dirty="0" err="1">
                <a:solidFill>
                  <a:schemeClr val="tx1"/>
                </a:solidFill>
                <a:ea typeface="+mn-lt"/>
                <a:cs typeface="+mn-lt"/>
              </a:rPr>
              <a:t>Rahmi</a:t>
            </a:r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. What do you think Aliya should do?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r>
              <a:rPr lang="en-US" dirty="0">
                <a:solidFill>
                  <a:schemeClr val="tx1"/>
                </a:solidFill>
                <a:ea typeface="+mn-lt"/>
                <a:cs typeface="+mn-lt"/>
              </a:rPr>
              <a:t>Answer the following questions:</a:t>
            </a:r>
            <a:endParaRPr lang="en-US" dirty="0">
              <a:solidFill>
                <a:schemeClr val="tx1"/>
              </a:solidFill>
              <a:cs typeface="Arial"/>
            </a:endParaRPr>
          </a:p>
          <a:p>
            <a:pPr lvl="1"/>
            <a:r>
              <a:rPr lang="en-US" sz="2800" dirty="0">
                <a:solidFill>
                  <a:schemeClr val="tx1"/>
                </a:solidFill>
                <a:ea typeface="+mn-lt"/>
                <a:cs typeface="+mn-lt"/>
              </a:rPr>
              <a:t>What is the problem with this relationship?</a:t>
            </a:r>
            <a:endParaRPr lang="en-US" sz="2800" dirty="0">
              <a:solidFill>
                <a:schemeClr val="tx1"/>
              </a:solidFill>
            </a:endParaRP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What are Aliya’s options?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What are the consequences of each option Aliya has?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What decision do you think Aliya should make?</a:t>
            </a:r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19546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7B0711-5F9E-414D-82E6-956438BC4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Write About It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0B38-CE66-89E9-091C-BB3EF290D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,Sans-Serif" panose="020B0604020202020204" pitchFamily="34" charset="0"/>
            </a:pPr>
            <a:r>
              <a:rPr lang="en-US" dirty="0">
                <a:ea typeface="+mn-lt"/>
                <a:cs typeface="+mn-lt"/>
              </a:rPr>
              <a:t>High school is a time when your friends may be changing depending on the classes you are in and the activities you are involved in.</a:t>
            </a:r>
          </a:p>
          <a:p>
            <a:pPr>
              <a:buFont typeface="Arial,Sans-Serif" panose="020B0604020202020204" pitchFamily="34" charset="0"/>
            </a:pPr>
            <a:r>
              <a:rPr lang="en-US" dirty="0">
                <a:cs typeface="Arial"/>
              </a:rPr>
              <a:t>Think about what qualities you want in a friend and write those down.</a:t>
            </a:r>
          </a:p>
          <a:p>
            <a:pPr>
              <a:buFont typeface="Arial,Sans-Serif" panose="020B0604020202020204" pitchFamily="34" charset="0"/>
            </a:pPr>
            <a:r>
              <a:rPr lang="en-US" dirty="0">
                <a:cs typeface="Arial"/>
              </a:rPr>
              <a:t>Do your current friends have the qualities you want them to?</a:t>
            </a:r>
          </a:p>
        </p:txBody>
      </p:sp>
    </p:spTree>
    <p:extLst>
      <p:ext uri="{BB962C8B-B14F-4D97-AF65-F5344CB8AC3E}">
        <p14:creationId xmlns:p14="http://schemas.microsoft.com/office/powerpoint/2010/main" val="34260449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BE390-AACD-958D-8B14-3F2DAB91A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 you . . .  </a:t>
            </a:r>
            <a:endParaRPr lang="en-US" sz="2400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6B1E4-F71B-9966-0D75-82BEDFFB65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en-US" dirty="0">
                <a:cs typeface="Arial"/>
              </a:rPr>
              <a:t>Differentiate your friends into the four types of friends discussed in the lesson?</a:t>
            </a:r>
          </a:p>
          <a:p>
            <a:r>
              <a:rPr lang="en-US" dirty="0">
                <a:cs typeface="Arial"/>
              </a:rPr>
              <a:t>Explain the four qualities a close friend needs to have?</a:t>
            </a:r>
          </a:p>
          <a:p>
            <a:r>
              <a:rPr lang="en-US" dirty="0">
                <a:cs typeface="Arial"/>
              </a:rPr>
              <a:t>Analyze how social media, jealousy, and drama can cause problems in a friendship?</a:t>
            </a:r>
          </a:p>
          <a:p>
            <a:r>
              <a:rPr lang="en-US" dirty="0">
                <a:cs typeface="Arial"/>
              </a:rPr>
              <a:t>Create a plan to work on a quality you need to improve on to be a better friend?</a:t>
            </a:r>
          </a:p>
          <a:p>
            <a:r>
              <a:rPr lang="en-US" dirty="0">
                <a:cs typeface="Arial"/>
              </a:rPr>
              <a:t>Use healthy ways to express love in a friendship?</a:t>
            </a:r>
          </a:p>
        </p:txBody>
      </p:sp>
    </p:spTree>
    <p:extLst>
      <p:ext uri="{BB962C8B-B14F-4D97-AF65-F5344CB8AC3E}">
        <p14:creationId xmlns:p14="http://schemas.microsoft.com/office/powerpoint/2010/main" val="168072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C765DF-384F-1128-72A0-CE3FA3B9F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Types of Friendships</a:t>
            </a:r>
            <a:br>
              <a:rPr lang="en-US" dirty="0"/>
            </a:br>
            <a:r>
              <a:rPr lang="en-US" sz="2400" i="1" dirty="0"/>
              <a:t>(1 of 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AF5348-20B4-742B-5C59-91A25F1BF4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Your relationship with friends becomes very important during adolescence.</a:t>
            </a:r>
            <a:endParaRPr lang="en-US" dirty="0"/>
          </a:p>
          <a:p>
            <a:r>
              <a:rPr lang="en-US" dirty="0">
                <a:cs typeface="Arial"/>
              </a:rPr>
              <a:t>Teens</a:t>
            </a:r>
            <a:r>
              <a:rPr lang="en-US" dirty="0">
                <a:solidFill>
                  <a:srgbClr val="404000"/>
                </a:solidFill>
                <a:cs typeface="Arial"/>
              </a:rPr>
              <a:t> become more independent from their family and make decisions on their own.</a:t>
            </a:r>
          </a:p>
          <a:p>
            <a:r>
              <a:rPr lang="en-US" dirty="0">
                <a:cs typeface="Arial"/>
              </a:rPr>
              <a:t>Friendships provide a type of support and help you feel like you belong and are part of something special.</a:t>
            </a:r>
          </a:p>
          <a:p>
            <a:r>
              <a:rPr lang="en-US" dirty="0">
                <a:cs typeface="Arial"/>
              </a:rPr>
              <a:t>An </a:t>
            </a:r>
            <a:r>
              <a:rPr lang="en-US" b="1" dirty="0">
                <a:cs typeface="Arial"/>
              </a:rPr>
              <a:t>emotional connection</a:t>
            </a:r>
            <a:r>
              <a:rPr lang="en-US" dirty="0">
                <a:cs typeface="Arial"/>
              </a:rPr>
              <a:t> means you trust, respect, and share anything with the friend.</a:t>
            </a:r>
          </a:p>
          <a:p>
            <a:pPr marL="0" indent="0" algn="r">
              <a:buNone/>
            </a:pPr>
            <a:r>
              <a:rPr lang="en-US" sz="1400" i="1" dirty="0">
                <a:latin typeface="Helvetica" pitchFamily="2" charset="0"/>
                <a:cs typeface="Arial"/>
              </a:rPr>
              <a:t>(continued)</a:t>
            </a:r>
          </a:p>
        </p:txBody>
      </p:sp>
    </p:spTree>
    <p:extLst>
      <p:ext uri="{BB962C8B-B14F-4D97-AF65-F5344CB8AC3E}">
        <p14:creationId xmlns:p14="http://schemas.microsoft.com/office/powerpoint/2010/main" val="33964288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F42B9-69CE-6F3B-548E-80AB2113B2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Types of Friendships</a:t>
            </a:r>
            <a:br>
              <a:rPr lang="en-US" dirty="0"/>
            </a:br>
            <a:r>
              <a:rPr lang="en-US" sz="2400" i="1" dirty="0"/>
              <a:t>(2 of 2)</a:t>
            </a:r>
          </a:p>
        </p:txBody>
      </p:sp>
      <p:pic>
        <p:nvPicPr>
          <p:cNvPr id="5" name="Content Placeholder 4" descr="Acquaintances, casual friends, close friends, virtual friends">
            <a:extLst>
              <a:ext uri="{FF2B5EF4-FFF2-40B4-BE49-F238E27FC236}">
                <a16:creationId xmlns:a16="http://schemas.microsoft.com/office/drawing/2014/main" id="{68FE3412-5CB9-04D4-F9DF-90F2BF3139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2839536" y="1690689"/>
            <a:ext cx="3464927" cy="3646893"/>
          </a:xfrm>
        </p:spPr>
      </p:pic>
    </p:spTree>
    <p:extLst>
      <p:ext uri="{BB962C8B-B14F-4D97-AF65-F5344CB8AC3E}">
        <p14:creationId xmlns:p14="http://schemas.microsoft.com/office/powerpoint/2010/main" val="7032331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615FFD-0FCF-CB78-87D4-3969A44D4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It Takes</a:t>
            </a:r>
            <a:br>
              <a:rPr lang="en-US" dirty="0"/>
            </a:br>
            <a:r>
              <a:rPr lang="en-US" dirty="0"/>
              <a:t>to Be a Close Friend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BF903-C2AA-4670-00C7-F4E8C030B9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Close friends make time for each other and spend time together.</a:t>
            </a:r>
          </a:p>
          <a:p>
            <a:r>
              <a:rPr lang="en-US" dirty="0">
                <a:cs typeface="Arial"/>
              </a:rPr>
              <a:t>Close friends are there for each other through good and bad times no matter what.</a:t>
            </a:r>
          </a:p>
          <a:p>
            <a:r>
              <a:rPr lang="en-US" dirty="0">
                <a:cs typeface="Arial"/>
              </a:rPr>
              <a:t>Close friends put in the effort to keep the friendship strong.</a:t>
            </a:r>
          </a:p>
        </p:txBody>
      </p:sp>
    </p:spTree>
    <p:extLst>
      <p:ext uri="{BB962C8B-B14F-4D97-AF65-F5344CB8AC3E}">
        <p14:creationId xmlns:p14="http://schemas.microsoft.com/office/powerpoint/2010/main" val="8540817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DA5856-ED43-DE60-B4AF-97B13B1F5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The Four Qualities</a:t>
            </a:r>
            <a:br>
              <a:rPr lang="en-US" dirty="0"/>
            </a:br>
            <a:r>
              <a:rPr lang="en-US" dirty="0"/>
              <a:t>of Close Friends</a:t>
            </a:r>
          </a:p>
        </p:txBody>
      </p:sp>
      <p:pic>
        <p:nvPicPr>
          <p:cNvPr id="5" name="Content Placeholder 4" descr="They are loyal, honest, communicate well, and apologize when they need to">
            <a:extLst>
              <a:ext uri="{FF2B5EF4-FFF2-40B4-BE49-F238E27FC236}">
                <a16:creationId xmlns:a16="http://schemas.microsoft.com/office/drawing/2014/main" id="{FDCC8E61-615D-0AE4-1347-BFAEFF0B74F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244842" y="1825625"/>
            <a:ext cx="2654316" cy="4351338"/>
          </a:xfrm>
        </p:spPr>
      </p:pic>
    </p:spTree>
    <p:extLst>
      <p:ext uri="{BB962C8B-B14F-4D97-AF65-F5344CB8AC3E}">
        <p14:creationId xmlns:p14="http://schemas.microsoft.com/office/powerpoint/2010/main" val="38834342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B05346-B1F3-A04F-7F77-6AB2A7AECE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/>
              <a:t>When Friendships Have Problems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F4EE4B-D636-CB31-EBCA-70608401D7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Problems in a friendship don’t mean the friendship is at risk of ending. It means you have things to work on.</a:t>
            </a:r>
          </a:p>
          <a:p>
            <a:r>
              <a:rPr lang="en-US" dirty="0">
                <a:cs typeface="Arial"/>
              </a:rPr>
              <a:t>Three factors can cause problems in a friendship: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Social media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Jealousy, or a perceived threat from a third person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Drama, or gossiping and spreading rumors</a:t>
            </a:r>
          </a:p>
        </p:txBody>
      </p:sp>
    </p:spTree>
    <p:extLst>
      <p:ext uri="{BB962C8B-B14F-4D97-AF65-F5344CB8AC3E}">
        <p14:creationId xmlns:p14="http://schemas.microsoft.com/office/powerpoint/2010/main" val="3164084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FEB68A-B222-5F3F-B7F4-830A1FF26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Healthy Ways to Express Love in a Friendship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F687EA-D6F3-0CE8-D8FB-8D79BD04DF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cs typeface="Arial"/>
              </a:rPr>
              <a:t>Love in a friendship means friends really care about each other.</a:t>
            </a:r>
          </a:p>
          <a:p>
            <a:r>
              <a:rPr lang="en-US" dirty="0">
                <a:cs typeface="Arial"/>
              </a:rPr>
              <a:t>Simple ways to show love to a friend include: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being there for them when they need you,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telling them what they mean to you,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showing social media love by posting memories and pictures, and</a:t>
            </a:r>
          </a:p>
          <a:p>
            <a:pPr lvl="1"/>
            <a:r>
              <a:rPr lang="en-US" sz="2800" dirty="0">
                <a:solidFill>
                  <a:schemeClr val="tx1"/>
                </a:solidFill>
                <a:cs typeface="Arial"/>
              </a:rPr>
              <a:t>being a loyal and caring friend.</a:t>
            </a:r>
          </a:p>
        </p:txBody>
      </p:sp>
    </p:spTree>
    <p:extLst>
      <p:ext uri="{BB962C8B-B14F-4D97-AF65-F5344CB8AC3E}">
        <p14:creationId xmlns:p14="http://schemas.microsoft.com/office/powerpoint/2010/main" val="37577614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5">
      <a:dk1>
        <a:srgbClr val="3F403F"/>
      </a:dk1>
      <a:lt1>
        <a:srgbClr val="FFFFFF"/>
      </a:lt1>
      <a:dk2>
        <a:srgbClr val="404040"/>
      </a:dk2>
      <a:lt2>
        <a:srgbClr val="E7E6E6"/>
      </a:lt2>
      <a:accent1>
        <a:srgbClr val="B80D48"/>
      </a:accent1>
      <a:accent2>
        <a:srgbClr val="F29724"/>
      </a:accent2>
      <a:accent3>
        <a:srgbClr val="2B696C"/>
      </a:accent3>
      <a:accent4>
        <a:srgbClr val="404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0" id="{B84D7211-432D-1C48-95AA-C31DA750D53E}" vid="{D511F074-A21B-604F-9477-BFEFE8A2235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</TotalTime>
  <Words>475</Words>
  <Application>Microsoft Office PowerPoint</Application>
  <PresentationFormat>On-screen Show (4:3)</PresentationFormat>
  <Paragraphs>49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Arial Black</vt:lpstr>
      <vt:lpstr>Arial,Sans-Serif</vt:lpstr>
      <vt:lpstr>Calibri</vt:lpstr>
      <vt:lpstr>Helvetica</vt:lpstr>
      <vt:lpstr>Office Theme</vt:lpstr>
      <vt:lpstr>Friendships</vt:lpstr>
      <vt:lpstr>Write About It</vt:lpstr>
      <vt:lpstr>Can you . . .  </vt:lpstr>
      <vt:lpstr>Types of Friendships (1 of 2)</vt:lpstr>
      <vt:lpstr>Types of Friendships (2 of 2)</vt:lpstr>
      <vt:lpstr>What It Takes to Be a Close Friend</vt:lpstr>
      <vt:lpstr>The Four Qualities of Close Friends</vt:lpstr>
      <vt:lpstr>When Friendships Have Problems</vt:lpstr>
      <vt:lpstr>Healthy Ways to Express Love in a Friendship</vt:lpstr>
      <vt:lpstr>Skill-Building Challenge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Relationships and Social Health</dc:title>
  <dc:creator>Human Kinetics</dc:creator>
  <cp:lastModifiedBy>Derek Campbell</cp:lastModifiedBy>
  <cp:revision>5164</cp:revision>
  <dcterms:created xsi:type="dcterms:W3CDTF">2020-04-29T19:38:00Z</dcterms:created>
  <dcterms:modified xsi:type="dcterms:W3CDTF">2022-12-05T06:11:18Z</dcterms:modified>
</cp:coreProperties>
</file>