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427" r:id="rId2"/>
    <p:sldId id="337" r:id="rId3"/>
    <p:sldId id="334" r:id="rId4"/>
    <p:sldId id="422" r:id="rId5"/>
    <p:sldId id="455" r:id="rId6"/>
    <p:sldId id="441" r:id="rId7"/>
    <p:sldId id="451" r:id="rId8"/>
    <p:sldId id="452" r:id="rId9"/>
    <p:sldId id="456" r:id="rId10"/>
    <p:sldId id="453" r:id="rId11"/>
    <p:sldId id="44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E975F3D-D17C-9C09-AC40-E3073B3C6A2F}" v="1345" dt="2022-06-01T22:59:36.040"/>
    <p1510:client id="{14CD8D72-2C0E-B6EA-9F84-93C4F70EFE95}" v="308" dt="2022-05-24T21:33:20.66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0A4CD02-EB88-7A24-E5E8-AE527A282612}" v="115" dt="2022-06-12T21:18:15.82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B82B3E6-ECBE-FE38-0F4E-95C01880CAD0}" v="1433" dt="2022-06-12T21:11:50.370"/>
    <p1510:client id="{2C014A0F-A6D2-4EF3-2C8F-AF0CA36E43A4}" v="1463" dt="2022-06-08T02:46:14.301"/>
    <p1510:client id="{2C02AB52-250F-807D-96EF-C225054F5B94}" v="1085" dt="2022-06-14T01:47:51.294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B22E58-4774-91C4-5259-F25492FA8F76}" v="607" dt="2022-06-07T19:50:55.917"/>
    <p1510:client id="{480BD34F-3108-8211-D85E-5B3FC0561883}" v="27" dt="2022-06-12T21:13:29.557"/>
    <p1510:client id="{4895E784-049E-6E1A-691B-981009B2B52A}" v="15" dt="2022-05-27T19:37:41.867"/>
    <p1510:client id="{49E0CD5E-5C57-5C4E-1C04-CAE5B489C538}" v="166" dt="2022-05-22T20:55:00.731"/>
    <p1510:client id="{4DAE184F-1DAC-18D0-0D2C-8AFE38C29856}" v="1987" dt="2022-06-10T04:45:36.752"/>
    <p1510:client id="{4E0F79D6-C3B4-418D-03A4-C4F858A67294}" v="626" dt="2022-06-08T21:10:54.028"/>
    <p1510:client id="{561B6E78-3B36-FB72-E91D-FFC90CBA863C}" v="314" dt="2022-06-04T18:58:31.282"/>
    <p1510:client id="{587EBA0A-19C0-CF3A-5B74-93DBE206831B}" v="1" dt="2022-05-20T20:17:15.799"/>
    <p1510:client id="{5CD9C1E4-D166-5D0B-91A2-CE47BC677AF0}" v="158" dt="2022-06-10T23:17:16.979"/>
    <p1510:client id="{63571A3C-0DE9-5037-C07E-BC098AC19328}" v="155" dt="2022-06-12T15:41:58.95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8BFF7998-973C-1DC0-4A13-EA5BCE5C1F64}" v="655" dt="2022-06-13T15:19:50.119"/>
    <p1510:client id="{907EF992-BEC6-DB62-995A-4783911D4510}" v="1224" dt="2022-05-25T15:40:41.259"/>
    <p1510:client id="{99D2FD0F-444C-D9C1-2A41-4D770CB3F938}" v="1519" dt="2022-06-12T19:06:34.232"/>
    <p1510:client id="{9BEDC2F0-E7D5-6BEB-4C7D-670F6D58B931}" v="1394" dt="2022-06-11T19:37:48.372"/>
    <p1510:client id="{9C223B70-E35A-5C71-963C-F1192BF78C25}" v="1354" dt="2022-06-07T15:45:19.637"/>
    <p1510:client id="{A5538EB9-E6EA-E6B3-F821-35AAA3B18D41}" v="1207" dt="2022-06-13T16:00:19.314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4EC7EE8-7A71-0FF2-32F8-F22D9B26320F}" v="228" dt="2022-06-13T16:12:50.755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C203AD4-FA46-1915-D8AF-542A7EA5F6CA}" v="466" dt="2022-06-09T22:33:12.872"/>
    <p1510:client id="{BDFEB156-CF34-4DB6-1E13-3FDC6E1C8FEC}" v="41" dt="2022-06-13T16:15:10.808"/>
    <p1510:client id="{C1B36582-FC03-7058-4FE4-B69F32D7DDB3}" v="570" dt="2022-06-02T19:16:49.625"/>
    <p1510:client id="{C9A933A4-CBC3-0A0D-74CB-9F5A9CCC6017}" v="732" dt="2022-06-08T19:54:19.960"/>
    <p1510:client id="{CA96A71A-69CB-6336-0686-3BE60A05B6A5}" v="223" dt="2022-05-23T15:37:51.610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88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2C02AB52-250F-807D-96EF-C225054F5B94}"/>
    <pc:docChg chg="addSld delSld modSld">
      <pc:chgData name="jbarrya10@yahoo.com" userId="S::urn:spo:guest#jbarrya10@yahoo.com::" providerId="AD" clId="Web-{2C02AB52-250F-807D-96EF-C225054F5B94}" dt="2022-06-14T01:47:51.294" v="1080" actId="20577"/>
      <pc:docMkLst>
        <pc:docMk/>
      </pc:docMkLst>
      <pc:sldChg chg="modSp del">
        <pc:chgData name="jbarrya10@yahoo.com" userId="S::urn:spo:guest#jbarrya10@yahoo.com::" providerId="AD" clId="Web-{2C02AB52-250F-807D-96EF-C225054F5B94}" dt="2022-06-14T01:19:12.742" v="17"/>
        <pc:sldMkLst>
          <pc:docMk/>
          <pc:sldMk cId="2386399171" sldId="438"/>
        </pc:sldMkLst>
        <pc:spChg chg="mod">
          <ac:chgData name="jbarrya10@yahoo.com" userId="S::urn:spo:guest#jbarrya10@yahoo.com::" providerId="AD" clId="Web-{2C02AB52-250F-807D-96EF-C225054F5B94}" dt="2022-06-14T01:19:08.133" v="16" actId="20577"/>
          <ac:spMkLst>
            <pc:docMk/>
            <pc:sldMk cId="2386399171" sldId="438"/>
            <ac:spMk id="2" creationId="{3C3C1F3D-55AD-7EE6-A3F1-0F2F9BE078E4}"/>
          </ac:spMkLst>
        </pc:spChg>
      </pc:sldChg>
      <pc:sldChg chg="modSp">
        <pc:chgData name="jbarrya10@yahoo.com" userId="S::urn:spo:guest#jbarrya10@yahoo.com::" providerId="AD" clId="Web-{2C02AB52-250F-807D-96EF-C225054F5B94}" dt="2022-06-14T01:26:03.176" v="287" actId="20577"/>
        <pc:sldMkLst>
          <pc:docMk/>
          <pc:sldMk cId="316408451" sldId="441"/>
        </pc:sldMkLst>
        <pc:spChg chg="mod">
          <ac:chgData name="jbarrya10@yahoo.com" userId="S::urn:spo:guest#jbarrya10@yahoo.com::" providerId="AD" clId="Web-{2C02AB52-250F-807D-96EF-C225054F5B94}" dt="2022-06-14T01:22:52.452" v="123" actId="20577"/>
          <ac:spMkLst>
            <pc:docMk/>
            <pc:sldMk cId="316408451" sldId="441"/>
            <ac:spMk id="2" creationId="{9DB05346-B1F3-A04F-7F77-6AB2A7AECE3D}"/>
          </ac:spMkLst>
        </pc:spChg>
        <pc:spChg chg="mod">
          <ac:chgData name="jbarrya10@yahoo.com" userId="S::urn:spo:guest#jbarrya10@yahoo.com::" providerId="AD" clId="Web-{2C02AB52-250F-807D-96EF-C225054F5B94}" dt="2022-06-14T01:26:03.176" v="287" actId="20577"/>
          <ac:spMkLst>
            <pc:docMk/>
            <pc:sldMk cId="316408451" sldId="441"/>
            <ac:spMk id="3" creationId="{3EF4EE4B-D636-CB31-EBCA-70608401D74F}"/>
          </ac:spMkLst>
        </pc:spChg>
      </pc:sldChg>
      <pc:sldChg chg="modSp">
        <pc:chgData name="jbarrya10@yahoo.com" userId="S::urn:spo:guest#jbarrya10@yahoo.com::" providerId="AD" clId="Web-{2C02AB52-250F-807D-96EF-C225054F5B94}" dt="2022-06-14T01:47:51.294" v="1080" actId="20577"/>
        <pc:sldMkLst>
          <pc:docMk/>
          <pc:sldMk cId="1919546778" sldId="449"/>
        </pc:sldMkLst>
        <pc:spChg chg="mod">
          <ac:chgData name="jbarrya10@yahoo.com" userId="S::urn:spo:guest#jbarrya10@yahoo.com::" providerId="AD" clId="Web-{2C02AB52-250F-807D-96EF-C225054F5B94}" dt="2022-06-14T01:47:51.294" v="1080" actId="20577"/>
          <ac:spMkLst>
            <pc:docMk/>
            <pc:sldMk cId="1919546778" sldId="449"/>
            <ac:spMk id="3" creationId="{B1D98006-55C1-7F11-D491-6113D420FA14}"/>
          </ac:spMkLst>
        </pc:spChg>
      </pc:sldChg>
      <pc:sldChg chg="modSp">
        <pc:chgData name="jbarrya10@yahoo.com" userId="S::urn:spo:guest#jbarrya10@yahoo.com::" providerId="AD" clId="Web-{2C02AB52-250F-807D-96EF-C225054F5B94}" dt="2022-06-14T01:31:17.467" v="468" actId="20577"/>
        <pc:sldMkLst>
          <pc:docMk/>
          <pc:sldMk cId="3757761400" sldId="451"/>
        </pc:sldMkLst>
        <pc:spChg chg="mod">
          <ac:chgData name="jbarrya10@yahoo.com" userId="S::urn:spo:guest#jbarrya10@yahoo.com::" providerId="AD" clId="Web-{2C02AB52-250F-807D-96EF-C225054F5B94}" dt="2022-06-14T01:26:43.271" v="295" actId="20577"/>
          <ac:spMkLst>
            <pc:docMk/>
            <pc:sldMk cId="3757761400" sldId="451"/>
            <ac:spMk id="2" creationId="{9BFEB68A-B222-5F3F-B7F4-830A1FF266BD}"/>
          </ac:spMkLst>
        </pc:spChg>
        <pc:spChg chg="mod">
          <ac:chgData name="jbarrya10@yahoo.com" userId="S::urn:spo:guest#jbarrya10@yahoo.com::" providerId="AD" clId="Web-{2C02AB52-250F-807D-96EF-C225054F5B94}" dt="2022-06-14T01:31:17.467" v="468" actId="20577"/>
          <ac:spMkLst>
            <pc:docMk/>
            <pc:sldMk cId="3757761400" sldId="451"/>
            <ac:spMk id="3" creationId="{C1F687EA-D6F3-0CE8-D8FB-8D79BD04DF12}"/>
          </ac:spMkLst>
        </pc:spChg>
      </pc:sldChg>
      <pc:sldChg chg="modSp">
        <pc:chgData name="jbarrya10@yahoo.com" userId="S::urn:spo:guest#jbarrya10@yahoo.com::" providerId="AD" clId="Web-{2C02AB52-250F-807D-96EF-C225054F5B94}" dt="2022-06-14T01:34:37.223" v="642" actId="20577"/>
        <pc:sldMkLst>
          <pc:docMk/>
          <pc:sldMk cId="3643781911" sldId="452"/>
        </pc:sldMkLst>
        <pc:spChg chg="mod">
          <ac:chgData name="jbarrya10@yahoo.com" userId="S::urn:spo:guest#jbarrya10@yahoo.com::" providerId="AD" clId="Web-{2C02AB52-250F-807D-96EF-C225054F5B94}" dt="2022-06-14T01:32:12.234" v="481" actId="20577"/>
          <ac:spMkLst>
            <pc:docMk/>
            <pc:sldMk cId="3643781911" sldId="452"/>
            <ac:spMk id="2" creationId="{F0152952-2322-4347-7274-84BA159A9FAB}"/>
          </ac:spMkLst>
        </pc:spChg>
        <pc:spChg chg="mod">
          <ac:chgData name="jbarrya10@yahoo.com" userId="S::urn:spo:guest#jbarrya10@yahoo.com::" providerId="AD" clId="Web-{2C02AB52-250F-807D-96EF-C225054F5B94}" dt="2022-06-14T01:34:37.223" v="642" actId="20577"/>
          <ac:spMkLst>
            <pc:docMk/>
            <pc:sldMk cId="3643781911" sldId="452"/>
            <ac:spMk id="3" creationId="{ED4CB001-0E0E-FBDE-FECF-7FB88CF60A5A}"/>
          </ac:spMkLst>
        </pc:spChg>
      </pc:sldChg>
      <pc:sldChg chg="modSp">
        <pc:chgData name="jbarrya10@yahoo.com" userId="S::urn:spo:guest#jbarrya10@yahoo.com::" providerId="AD" clId="Web-{2C02AB52-250F-807D-96EF-C225054F5B94}" dt="2022-06-14T01:37:55.885" v="758" actId="20577"/>
        <pc:sldMkLst>
          <pc:docMk/>
          <pc:sldMk cId="3507376646" sldId="453"/>
        </pc:sldMkLst>
        <pc:spChg chg="mod">
          <ac:chgData name="jbarrya10@yahoo.com" userId="S::urn:spo:guest#jbarrya10@yahoo.com::" providerId="AD" clId="Web-{2C02AB52-250F-807D-96EF-C225054F5B94}" dt="2022-06-14T01:35:47.819" v="648" actId="20577"/>
          <ac:spMkLst>
            <pc:docMk/>
            <pc:sldMk cId="3507376646" sldId="453"/>
            <ac:spMk id="2" creationId="{BA0D3E01-1F3D-9AFD-ECE9-87BB5584C353}"/>
          </ac:spMkLst>
        </pc:spChg>
        <pc:spChg chg="mod">
          <ac:chgData name="jbarrya10@yahoo.com" userId="S::urn:spo:guest#jbarrya10@yahoo.com::" providerId="AD" clId="Web-{2C02AB52-250F-807D-96EF-C225054F5B94}" dt="2022-06-14T01:37:55.885" v="758" actId="20577"/>
          <ac:spMkLst>
            <pc:docMk/>
            <pc:sldMk cId="3507376646" sldId="453"/>
            <ac:spMk id="3" creationId="{024FD601-5D7E-D905-F784-E260378D7090}"/>
          </ac:spMkLst>
        </pc:spChg>
      </pc:sldChg>
      <pc:sldChg chg="del">
        <pc:chgData name="jbarrya10@yahoo.com" userId="S::urn:spo:guest#jbarrya10@yahoo.com::" providerId="AD" clId="Web-{2C02AB52-250F-807D-96EF-C225054F5B94}" dt="2022-06-14T01:44:38.194" v="947"/>
        <pc:sldMkLst>
          <pc:docMk/>
          <pc:sldMk cId="97874871" sldId="454"/>
        </pc:sldMkLst>
      </pc:sldChg>
      <pc:sldChg chg="modSp new">
        <pc:chgData name="jbarrya10@yahoo.com" userId="S::urn:spo:guest#jbarrya10@yahoo.com::" providerId="AD" clId="Web-{2C02AB52-250F-807D-96EF-C225054F5B94}" dt="2022-06-14T01:21:37.778" v="112" actId="20577"/>
        <pc:sldMkLst>
          <pc:docMk/>
          <pc:sldMk cId="3883434291" sldId="455"/>
        </pc:sldMkLst>
        <pc:spChg chg="mod">
          <ac:chgData name="jbarrya10@yahoo.com" userId="S::urn:spo:guest#jbarrya10@yahoo.com::" providerId="AD" clId="Web-{2C02AB52-250F-807D-96EF-C225054F5B94}" dt="2022-06-14T01:19:38.462" v="31" actId="20577"/>
          <ac:spMkLst>
            <pc:docMk/>
            <pc:sldMk cId="3883434291" sldId="455"/>
            <ac:spMk id="2" creationId="{5CDA5856-ED43-DE60-B4AF-97B13B1F5A7E}"/>
          </ac:spMkLst>
        </pc:spChg>
        <pc:spChg chg="mod">
          <ac:chgData name="jbarrya10@yahoo.com" userId="S::urn:spo:guest#jbarrya10@yahoo.com::" providerId="AD" clId="Web-{2C02AB52-250F-807D-96EF-C225054F5B94}" dt="2022-06-14T01:21:37.778" v="112" actId="20577"/>
          <ac:spMkLst>
            <pc:docMk/>
            <pc:sldMk cId="3883434291" sldId="455"/>
            <ac:spMk id="3" creationId="{665D67AD-1CC0-39F7-A93E-E900526D3D29}"/>
          </ac:spMkLst>
        </pc:spChg>
      </pc:sldChg>
      <pc:sldChg chg="modSp new">
        <pc:chgData name="jbarrya10@yahoo.com" userId="S::urn:spo:guest#jbarrya10@yahoo.com::" providerId="AD" clId="Web-{2C02AB52-250F-807D-96EF-C225054F5B94}" dt="2022-06-14T01:44:14.959" v="946" actId="20577"/>
        <pc:sldMkLst>
          <pc:docMk/>
          <pc:sldMk cId="694984526" sldId="456"/>
        </pc:sldMkLst>
        <pc:spChg chg="mod">
          <ac:chgData name="jbarrya10@yahoo.com" userId="S::urn:spo:guest#jbarrya10@yahoo.com::" providerId="AD" clId="Web-{2C02AB52-250F-807D-96EF-C225054F5B94}" dt="2022-06-14T01:40:32.734" v="779" actId="20577"/>
          <ac:spMkLst>
            <pc:docMk/>
            <pc:sldMk cId="694984526" sldId="456"/>
            <ac:spMk id="2" creationId="{50AF19BE-40E6-E788-09EA-E2094EA73BAA}"/>
          </ac:spMkLst>
        </pc:spChg>
        <pc:spChg chg="mod">
          <ac:chgData name="jbarrya10@yahoo.com" userId="S::urn:spo:guest#jbarrya10@yahoo.com::" providerId="AD" clId="Web-{2C02AB52-250F-807D-96EF-C225054F5B94}" dt="2022-06-14T01:44:14.959" v="946" actId="20577"/>
          <ac:spMkLst>
            <pc:docMk/>
            <pc:sldMk cId="694984526" sldId="456"/>
            <ac:spMk id="3" creationId="{2C4DA71F-E83B-7A1E-5D8F-5099A10EEEF5}"/>
          </ac:spMkLst>
        </pc:spChg>
      </pc:sldChg>
    </pc:docChg>
  </pc:docChgLst>
  <pc:docChgLst>
    <pc:chgData name="jbarrya10@yahoo.com" userId="S::urn:spo:guest#jbarrya10@yahoo.com::" providerId="AD" clId="Web-{BDFEB156-CF34-4DB6-1E13-3FDC6E1C8FEC}"/>
    <pc:docChg chg="modSld">
      <pc:chgData name="jbarrya10@yahoo.com" userId="S::urn:spo:guest#jbarrya10@yahoo.com::" providerId="AD" clId="Web-{BDFEB156-CF34-4DB6-1E13-3FDC6E1C8FEC}" dt="2022-06-13T16:15:10.808" v="40" actId="20577"/>
      <pc:docMkLst>
        <pc:docMk/>
      </pc:docMkLst>
      <pc:sldChg chg="modSp">
        <pc:chgData name="jbarrya10@yahoo.com" userId="S::urn:spo:guest#jbarrya10@yahoo.com::" providerId="AD" clId="Web-{BDFEB156-CF34-4DB6-1E13-3FDC6E1C8FEC}" dt="2022-06-13T16:15:10.808" v="40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BDFEB156-CF34-4DB6-1E13-3FDC6E1C8FEC}" dt="2022-06-13T16:15:10.808" v="40" actId="20577"/>
          <ac:spMkLst>
            <pc:docMk/>
            <pc:sldMk cId="3396428876" sldId="422"/>
            <ac:spMk id="3" creationId="{ECAF5348-20B4-742B-5C59-91A25F1BF44B}"/>
          </ac:spMkLst>
        </pc:spChg>
      </pc:sldChg>
    </pc:docChg>
  </pc:docChgLst>
  <pc:docChgLst>
    <pc:chgData name="jbarrya10@yahoo.com" userId="S::urn:spo:guest#jbarrya10@yahoo.com::" providerId="AD" clId="Web-{B4EC7EE8-7A71-0FF2-32F8-F22D9B26320F}"/>
    <pc:docChg chg="modSld">
      <pc:chgData name="jbarrya10@yahoo.com" userId="S::urn:spo:guest#jbarrya10@yahoo.com::" providerId="AD" clId="Web-{B4EC7EE8-7A71-0FF2-32F8-F22D9B26320F}" dt="2022-06-13T16:12:50.755" v="221" actId="20577"/>
      <pc:docMkLst>
        <pc:docMk/>
      </pc:docMkLst>
      <pc:sldChg chg="modSp">
        <pc:chgData name="jbarrya10@yahoo.com" userId="S::urn:spo:guest#jbarrya10@yahoo.com::" providerId="AD" clId="Web-{B4EC7EE8-7A71-0FF2-32F8-F22D9B26320F}" dt="2022-06-13T16:04:07.289" v="88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B4EC7EE8-7A71-0FF2-32F8-F22D9B26320F}" dt="2022-06-13T16:04:07.289" v="88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B4EC7EE8-7A71-0FF2-32F8-F22D9B26320F}" dt="2022-06-13T16:12:50.755" v="221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B4EC7EE8-7A71-0FF2-32F8-F22D9B26320F}" dt="2022-06-13T16:05:13.838" v="99" actId="20577"/>
          <ac:spMkLst>
            <pc:docMk/>
            <pc:sldMk cId="3396428876" sldId="422"/>
            <ac:spMk id="2" creationId="{6FC765DF-384F-1128-72A0-CE3FA3B9F3A5}"/>
          </ac:spMkLst>
        </pc:spChg>
        <pc:spChg chg="mod">
          <ac:chgData name="jbarrya10@yahoo.com" userId="S::urn:spo:guest#jbarrya10@yahoo.com::" providerId="AD" clId="Web-{B4EC7EE8-7A71-0FF2-32F8-F22D9B26320F}" dt="2022-06-13T16:12:50.755" v="221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modSp">
        <pc:chgData name="jbarrya10@yahoo.com" userId="S::urn:spo:guest#jbarrya10@yahoo.com::" providerId="AD" clId="Web-{B4EC7EE8-7A71-0FF2-32F8-F22D9B26320F}" dt="2022-06-13T16:01:49.208" v="8" actId="20577"/>
        <pc:sldMkLst>
          <pc:docMk/>
          <pc:sldMk cId="2472024604" sldId="427"/>
        </pc:sldMkLst>
        <pc:spChg chg="mod">
          <ac:chgData name="jbarrya10@yahoo.com" userId="S::urn:spo:guest#jbarrya10@yahoo.com::" providerId="AD" clId="Web-{B4EC7EE8-7A71-0FF2-32F8-F22D9B26320F}" dt="2022-06-13T16:01:45.426" v="7" actId="20577"/>
          <ac:spMkLst>
            <pc:docMk/>
            <pc:sldMk cId="2472024604" sldId="427"/>
            <ac:spMk id="2" creationId="{7FD547FC-7781-C32B-0A5A-977B091E9ED0}"/>
          </ac:spMkLst>
        </pc:spChg>
        <pc:spChg chg="mod">
          <ac:chgData name="jbarrya10@yahoo.com" userId="S::urn:spo:guest#jbarrya10@yahoo.com::" providerId="AD" clId="Web-{B4EC7EE8-7A71-0FF2-32F8-F22D9B26320F}" dt="2022-06-13T16:01:49.208" v="8" actId="20577"/>
          <ac:spMkLst>
            <pc:docMk/>
            <pc:sldMk cId="2472024604" sldId="427"/>
            <ac:spMk id="3" creationId="{9098E11F-DE22-6B22-CD68-8F62A4333D2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Self-Harm</a:t>
            </a:r>
            <a:br>
              <a:rPr lang="en-US" dirty="0"/>
            </a:br>
            <a:r>
              <a:rPr lang="en-US" dirty="0"/>
              <a:t>and Suicide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8, Lesson 4</a:t>
            </a: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D3E01-1F3D-9AFD-ECE9-87BB5584C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Reaching Out for Help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FD601-5D7E-D905-F784-E260378D7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If you have any of the warning signs or suspect that a friend is suicidal, act right away.</a:t>
            </a:r>
          </a:p>
          <a:p>
            <a:r>
              <a:rPr lang="en-US" dirty="0">
                <a:cs typeface="Arial"/>
              </a:rPr>
              <a:t>Call or text 9-8-8 for 24-hour help.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You can also chat at 988lifeline.org.</a:t>
            </a:r>
          </a:p>
        </p:txBody>
      </p:sp>
    </p:spTree>
    <p:extLst>
      <p:ext uri="{BB962C8B-B14F-4D97-AF65-F5344CB8AC3E}">
        <p14:creationId xmlns:p14="http://schemas.microsoft.com/office/powerpoint/2010/main" val="3507376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DDE9-2514-2D66-C6D9-22BBAD3C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8006-55C1-7F11-D491-6113D420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Think about how you would respond if you found out that someone is self-harming or might be suicidal.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By practicing your communication now, you will be better able to support someone in the future.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Remember to use </a:t>
            </a:r>
            <a:r>
              <a:rPr lang="en-US" i="1" dirty="0">
                <a:solidFill>
                  <a:schemeClr val="tx1"/>
                </a:solidFill>
                <a:ea typeface="+mn-lt"/>
                <a:cs typeface="+mn-lt"/>
              </a:rPr>
              <a:t>I</a:t>
            </a:r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 messages when talking to a person about a potentially sensitive topic.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54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When was the last time you felt really sad?</a:t>
            </a:r>
            <a:endParaRPr lang="en-US" dirty="0"/>
          </a:p>
          <a:p>
            <a:pPr>
              <a:buFont typeface="Arial,Sans-Serif" panose="020B0604020202020204" pitchFamily="34" charset="0"/>
            </a:pPr>
            <a:r>
              <a:rPr lang="en-US" dirty="0">
                <a:cs typeface="Arial" panose="020B0604020202020204"/>
              </a:rPr>
              <a:t>How long did your sadness last, and what impacts did it have on your daily activities and relationships?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Describe what is meant by the term </a:t>
            </a:r>
            <a:r>
              <a:rPr lang="en-US" i="1" dirty="0">
                <a:cs typeface="Arial"/>
              </a:rPr>
              <a:t>trigger</a:t>
            </a:r>
            <a:r>
              <a:rPr lang="en-US" dirty="0">
                <a:cs typeface="Arial"/>
              </a:rPr>
              <a:t> in the context of mental health?</a:t>
            </a:r>
          </a:p>
          <a:p>
            <a:r>
              <a:rPr lang="en-US" dirty="0">
                <a:cs typeface="Arial"/>
              </a:rPr>
              <a:t>Explain how self-harm is related to emotional health?</a:t>
            </a:r>
          </a:p>
          <a:p>
            <a:r>
              <a:rPr lang="en-US" dirty="0">
                <a:cs typeface="Arial"/>
              </a:rPr>
              <a:t>Describe the warning signs of suicide?</a:t>
            </a:r>
          </a:p>
          <a:p>
            <a:r>
              <a:rPr lang="en-US" dirty="0">
                <a:cs typeface="Arial"/>
              </a:rPr>
              <a:t>Describe three suicide prevention strategies?</a:t>
            </a:r>
          </a:p>
          <a:p>
            <a:r>
              <a:rPr lang="en-US" dirty="0">
                <a:cs typeface="Arial"/>
              </a:rPr>
              <a:t>Identify resources for suicide prevention?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Understanding </a:t>
            </a:r>
            <a:br>
              <a:rPr lang="en-US" dirty="0"/>
            </a:br>
            <a:r>
              <a:rPr lang="en-US" dirty="0"/>
              <a:t>Self-Harm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Self-harm</a:t>
            </a:r>
            <a:r>
              <a:rPr lang="en-US" dirty="0">
                <a:cs typeface="Arial"/>
              </a:rPr>
              <a:t> or self-injury means hurting yourself on purpose.</a:t>
            </a:r>
          </a:p>
          <a:p>
            <a:r>
              <a:rPr lang="en-US" dirty="0">
                <a:cs typeface="Arial"/>
              </a:rPr>
              <a:t>Self-harm is a sign of emotional distress.</a:t>
            </a:r>
          </a:p>
          <a:p>
            <a:r>
              <a:rPr lang="en-US" dirty="0">
                <a:cs typeface="Arial"/>
              </a:rPr>
              <a:t>People who self-harm often do so to distract themselves from overwhelming emotions they can’t cope with.</a:t>
            </a:r>
          </a:p>
          <a:p>
            <a:r>
              <a:rPr lang="en-US" dirty="0">
                <a:cs typeface="Arial"/>
              </a:rPr>
              <a:t>Self-harm is often misunderstood as attention-seeking behavior.</a:t>
            </a: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A5856-ED43-DE60-B4AF-97B13B1F5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Factors That Contribute to Self-Harm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D67AD-1CC0-39F7-A93E-E900526D3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Pressures at school or work</a:t>
            </a:r>
          </a:p>
          <a:p>
            <a:r>
              <a:rPr lang="en-US" dirty="0">
                <a:cs typeface="Arial"/>
              </a:rPr>
              <a:t>Bullying</a:t>
            </a:r>
          </a:p>
          <a:p>
            <a:r>
              <a:rPr lang="en-US" dirty="0">
                <a:cs typeface="Arial"/>
              </a:rPr>
              <a:t>Sexual, physical, or emotional abuse</a:t>
            </a:r>
          </a:p>
          <a:p>
            <a:r>
              <a:rPr lang="en-US" dirty="0">
                <a:cs typeface="Arial"/>
              </a:rPr>
              <a:t>Grieving</a:t>
            </a:r>
          </a:p>
          <a:p>
            <a:r>
              <a:rPr lang="en-US" dirty="0">
                <a:cs typeface="Arial"/>
              </a:rPr>
              <a:t>Breakdown of a relationship</a:t>
            </a:r>
          </a:p>
          <a:p>
            <a:r>
              <a:rPr lang="en-US" dirty="0">
                <a:cs typeface="Arial"/>
              </a:rPr>
              <a:t>An illness or health problem</a:t>
            </a:r>
          </a:p>
          <a:p>
            <a:r>
              <a:rPr lang="en-US" dirty="0">
                <a:cs typeface="Arial"/>
              </a:rPr>
              <a:t>Low self-esteem</a:t>
            </a:r>
          </a:p>
        </p:txBody>
      </p:sp>
    </p:spTree>
    <p:extLst>
      <p:ext uri="{BB962C8B-B14F-4D97-AF65-F5344CB8AC3E}">
        <p14:creationId xmlns:p14="http://schemas.microsoft.com/office/powerpoint/2010/main" val="3883434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05346-B1F3-A04F-7F77-6AB2A7AEC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Supporting Others </a:t>
            </a:r>
            <a:br>
              <a:rPr lang="en-US" dirty="0"/>
            </a:br>
            <a:r>
              <a:rPr lang="en-US" dirty="0"/>
              <a:t>Who Self-Harm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4EE4B-D636-CB31-EBCA-70608401D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500" dirty="0">
                <a:solidFill>
                  <a:srgbClr val="404000"/>
                </a:solidFill>
                <a:cs typeface="Arial"/>
              </a:rPr>
              <a:t>Use the following suggestions if you discover a friend is self-harming:</a:t>
            </a:r>
          </a:p>
          <a:p>
            <a:pPr lvl="1"/>
            <a:r>
              <a:rPr lang="en-US" sz="2500" dirty="0">
                <a:solidFill>
                  <a:srgbClr val="404000"/>
                </a:solidFill>
                <a:cs typeface="Arial"/>
              </a:rPr>
              <a:t>Try to be empathetic and non-judgmental.</a:t>
            </a:r>
          </a:p>
          <a:p>
            <a:pPr lvl="1"/>
            <a:r>
              <a:rPr lang="en-US" sz="2500" dirty="0">
                <a:solidFill>
                  <a:srgbClr val="404000"/>
                </a:solidFill>
                <a:cs typeface="Arial"/>
              </a:rPr>
              <a:t>Let the person know you’re there for support.</a:t>
            </a:r>
          </a:p>
          <a:p>
            <a:pPr lvl="1"/>
            <a:r>
              <a:rPr lang="en-US" sz="2500" dirty="0">
                <a:solidFill>
                  <a:srgbClr val="404000"/>
                </a:solidFill>
                <a:cs typeface="Arial"/>
              </a:rPr>
              <a:t>Remember, they are in control of their decisions.</a:t>
            </a:r>
          </a:p>
          <a:p>
            <a:pPr lvl="1"/>
            <a:r>
              <a:rPr lang="en-US" sz="2500" dirty="0">
                <a:solidFill>
                  <a:srgbClr val="404000"/>
                </a:solidFill>
                <a:cs typeface="Arial"/>
              </a:rPr>
              <a:t>Offer to go with them if they want to tell a parent.</a:t>
            </a:r>
          </a:p>
          <a:p>
            <a:pPr lvl="1"/>
            <a:r>
              <a:rPr lang="en-US" sz="2500" dirty="0">
                <a:solidFill>
                  <a:srgbClr val="404000"/>
                </a:solidFill>
                <a:cs typeface="Arial"/>
              </a:rPr>
              <a:t>Offer to help them find a mental health professional.</a:t>
            </a:r>
          </a:p>
          <a:p>
            <a:pPr lvl="1"/>
            <a:r>
              <a:rPr lang="en-US" sz="2500" dirty="0">
                <a:solidFill>
                  <a:srgbClr val="404000"/>
                </a:solidFill>
                <a:cs typeface="Arial"/>
              </a:rPr>
              <a:t>Focus on their positive qualities.</a:t>
            </a:r>
          </a:p>
          <a:p>
            <a:pPr lvl="1"/>
            <a:r>
              <a:rPr lang="en-US" sz="2500" dirty="0">
                <a:solidFill>
                  <a:srgbClr val="404000"/>
                </a:solidFill>
                <a:cs typeface="Arial"/>
              </a:rPr>
              <a:t>Be honest and share your own fears or anxieties about the situation.</a:t>
            </a:r>
          </a:p>
        </p:txBody>
      </p:sp>
    </p:spTree>
    <p:extLst>
      <p:ext uri="{BB962C8B-B14F-4D97-AF65-F5344CB8AC3E}">
        <p14:creationId xmlns:p14="http://schemas.microsoft.com/office/powerpoint/2010/main" val="316408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EB68A-B222-5F3F-B7F4-830A1FF26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Suicide and Suicide Prevention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687EA-D6F3-0CE8-D8FB-8D79BD04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Suicide</a:t>
            </a:r>
            <a:r>
              <a:rPr lang="en-US" dirty="0">
                <a:cs typeface="Arial"/>
              </a:rPr>
              <a:t> is when people direct violence at themselves with the intent to end their lives and they die because of their actions.</a:t>
            </a:r>
          </a:p>
          <a:p>
            <a:r>
              <a:rPr lang="en-US" dirty="0">
                <a:cs typeface="Arial"/>
              </a:rPr>
              <a:t>A </a:t>
            </a:r>
            <a:r>
              <a:rPr lang="en-US" b="1" dirty="0">
                <a:cs typeface="Arial"/>
              </a:rPr>
              <a:t>suicide attempt</a:t>
            </a:r>
            <a:r>
              <a:rPr lang="en-US" dirty="0">
                <a:cs typeface="Arial"/>
              </a:rPr>
              <a:t> is when people harm themselves to end their lives, but they do not die because of their actions.</a:t>
            </a:r>
          </a:p>
          <a:p>
            <a:r>
              <a:rPr lang="en-US" dirty="0">
                <a:cs typeface="Arial"/>
              </a:rPr>
              <a:t>Suicide is a public health problem and a leading cause of death in the United States.</a:t>
            </a:r>
          </a:p>
        </p:txBody>
      </p:sp>
    </p:spTree>
    <p:extLst>
      <p:ext uri="{BB962C8B-B14F-4D97-AF65-F5344CB8AC3E}">
        <p14:creationId xmlns:p14="http://schemas.microsoft.com/office/powerpoint/2010/main" val="3757761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52952-2322-4347-7274-84BA159A9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Warning Signs</a:t>
            </a:r>
            <a:br>
              <a:rPr lang="en-US" dirty="0"/>
            </a:br>
            <a:r>
              <a:rPr lang="en-US" dirty="0"/>
              <a:t>of Suicide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CB001-0E0E-FBDE-FECF-7FB88CF60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Talking about committing suicide</a:t>
            </a:r>
          </a:p>
          <a:p>
            <a:r>
              <a:rPr lang="en-US" dirty="0">
                <a:cs typeface="Arial"/>
              </a:rPr>
              <a:t>Writing poems or stories about suicide</a:t>
            </a:r>
          </a:p>
          <a:p>
            <a:r>
              <a:rPr lang="en-US" dirty="0">
                <a:cs typeface="Arial"/>
              </a:rPr>
              <a:t>Giving away valued possessions</a:t>
            </a:r>
          </a:p>
          <a:p>
            <a:r>
              <a:rPr lang="en-US" dirty="0">
                <a:cs typeface="Arial"/>
              </a:rPr>
              <a:t>Engaging in reckless or dangerous behavior</a:t>
            </a:r>
          </a:p>
          <a:p>
            <a:r>
              <a:rPr lang="en-US" dirty="0">
                <a:cs typeface="Arial"/>
              </a:rPr>
              <a:t>Making death seem glamorous or romantic</a:t>
            </a:r>
          </a:p>
          <a:p>
            <a:r>
              <a:rPr lang="en-US" dirty="0">
                <a:cs typeface="Arial"/>
              </a:rPr>
              <a:t>Saying goodbye to friends and family (in person, in notes, or on social media)</a:t>
            </a:r>
          </a:p>
          <a:p>
            <a:r>
              <a:rPr lang="en-US" dirty="0">
                <a:cs typeface="Arial"/>
              </a:rPr>
              <a:t>Making social media notes that reference death or the end</a:t>
            </a:r>
          </a:p>
        </p:txBody>
      </p:sp>
    </p:spTree>
    <p:extLst>
      <p:ext uri="{BB962C8B-B14F-4D97-AF65-F5344CB8AC3E}">
        <p14:creationId xmlns:p14="http://schemas.microsoft.com/office/powerpoint/2010/main" val="3643781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F19BE-40E6-E788-09EA-E2094EA73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Suicide Prevention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DA71F-E83B-7A1E-5D8F-5099A10EE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Strengthening economic supports through policies and practices (like access to low-income housing)</a:t>
            </a:r>
          </a:p>
          <a:p>
            <a:r>
              <a:rPr lang="en-US" dirty="0">
                <a:cs typeface="Arial"/>
              </a:rPr>
              <a:t>Providing reliable and affordable access to mental health care</a:t>
            </a:r>
          </a:p>
          <a:p>
            <a:r>
              <a:rPr lang="en-US" dirty="0">
                <a:cs typeface="Arial"/>
              </a:rPr>
              <a:t>Providing protective environments that reduce access to factors like firearms and alcohol</a:t>
            </a:r>
          </a:p>
          <a:p>
            <a:r>
              <a:rPr lang="en-US" dirty="0">
                <a:cs typeface="Arial"/>
              </a:rPr>
              <a:t>Educating people to recognize warning signs of suicide</a:t>
            </a:r>
          </a:p>
        </p:txBody>
      </p:sp>
    </p:spTree>
    <p:extLst>
      <p:ext uri="{BB962C8B-B14F-4D97-AF65-F5344CB8AC3E}">
        <p14:creationId xmlns:p14="http://schemas.microsoft.com/office/powerpoint/2010/main" val="694984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525</Words>
  <Application>Microsoft Office PowerPoint</Application>
  <PresentationFormat>On-screen Show (4:3)</PresentationFormat>
  <Paragraphs>59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Arial,Sans-Serif</vt:lpstr>
      <vt:lpstr>Calibri</vt:lpstr>
      <vt:lpstr>Office Theme</vt:lpstr>
      <vt:lpstr>Self-Harm and Suicide</vt:lpstr>
      <vt:lpstr>Write About It</vt:lpstr>
      <vt:lpstr>Can you . . .  </vt:lpstr>
      <vt:lpstr>Understanding  Self-Harm</vt:lpstr>
      <vt:lpstr>Factors That Contribute to Self-Harm</vt:lpstr>
      <vt:lpstr>Supporting Others  Who Self-Harm</vt:lpstr>
      <vt:lpstr>Suicide and Suicide Prevention</vt:lpstr>
      <vt:lpstr>Warning Signs of Suicide</vt:lpstr>
      <vt:lpstr>Suicide Prevention Strategies</vt:lpstr>
      <vt:lpstr>Reaching Out for Help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Health</dc:title>
  <dc:creator>Human Kinetics</dc:creator>
  <cp:lastModifiedBy>Derek Campbell</cp:lastModifiedBy>
  <cp:revision>4685</cp:revision>
  <dcterms:created xsi:type="dcterms:W3CDTF">2020-04-29T19:38:00Z</dcterms:created>
  <dcterms:modified xsi:type="dcterms:W3CDTF">2022-12-05T06:02:54Z</dcterms:modified>
</cp:coreProperties>
</file>