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427" r:id="rId2"/>
    <p:sldId id="337" r:id="rId3"/>
    <p:sldId id="334" r:id="rId4"/>
    <p:sldId id="422" r:id="rId5"/>
    <p:sldId id="438" r:id="rId6"/>
    <p:sldId id="450" r:id="rId7"/>
    <p:sldId id="441" r:id="rId8"/>
    <p:sldId id="451" r:id="rId9"/>
    <p:sldId id="452" r:id="rId10"/>
    <p:sldId id="453" r:id="rId11"/>
    <p:sldId id="454" r:id="rId12"/>
    <p:sldId id="44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A5538EB9-E6EA-E6B3-F821-35AAA3B18D41}" v="1207" dt="2022-06-13T16:00:19.314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A5538EB9-E6EA-E6B3-F821-35AAA3B18D41}"/>
    <pc:docChg chg="addSld delSld modSld">
      <pc:chgData name="jbarrya10@yahoo.com" userId="S::urn:spo:guest#jbarrya10@yahoo.com::" providerId="AD" clId="Web-{A5538EB9-E6EA-E6B3-F821-35AAA3B18D41}" dt="2022-06-13T16:00:19.314" v="1196" actId="20577"/>
      <pc:docMkLst>
        <pc:docMk/>
      </pc:docMkLst>
      <pc:sldChg chg="modSp">
        <pc:chgData name="jbarrya10@yahoo.com" userId="S::urn:spo:guest#jbarrya10@yahoo.com::" providerId="AD" clId="Web-{A5538EB9-E6EA-E6B3-F821-35AAA3B18D41}" dt="2022-06-13T15:24:23.945" v="98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A5538EB9-E6EA-E6B3-F821-35AAA3B18D41}" dt="2022-06-13T15:24:23.945" v="98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A5538EB9-E6EA-E6B3-F821-35AAA3B18D41}" dt="2022-06-13T15:26:03.732" v="140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A5538EB9-E6EA-E6B3-F821-35AAA3B18D41}" dt="2022-06-13T15:26:03.732" v="140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A5538EB9-E6EA-E6B3-F821-35AAA3B18D41}" dt="2022-06-13T15:30:27.358" v="221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A5538EB9-E6EA-E6B3-F821-35AAA3B18D41}" dt="2022-06-13T15:27:13.549" v="146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A5538EB9-E6EA-E6B3-F821-35AAA3B18D41}" dt="2022-06-13T15:30:27.358" v="221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A5538EB9-E6EA-E6B3-F821-35AAA3B18D41}" dt="2022-06-13T15:22:19.765" v="5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A5538EB9-E6EA-E6B3-F821-35AAA3B18D41}" dt="2022-06-13T15:22:16.796" v="4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A5538EB9-E6EA-E6B3-F821-35AAA3B18D41}" dt="2022-06-13T15:22:19.765" v="5" actId="20577"/>
          <ac:spMkLst>
            <pc:docMk/>
            <pc:sldMk cId="2472024604" sldId="427"/>
            <ac:spMk id="3" creationId="{9098E11F-DE22-6B22-CD68-8F62A4333D22}"/>
          </ac:spMkLst>
        </pc:spChg>
      </pc:sldChg>
      <pc:sldChg chg="modSp">
        <pc:chgData name="jbarrya10@yahoo.com" userId="S::urn:spo:guest#jbarrya10@yahoo.com::" providerId="AD" clId="Web-{A5538EB9-E6EA-E6B3-F821-35AAA3B18D41}" dt="2022-06-13T15:32:03.848" v="318" actId="20577"/>
        <pc:sldMkLst>
          <pc:docMk/>
          <pc:sldMk cId="2386399171" sldId="438"/>
        </pc:sldMkLst>
        <pc:spChg chg="mod">
          <ac:chgData name="jbarrya10@yahoo.com" userId="S::urn:spo:guest#jbarrya10@yahoo.com::" providerId="AD" clId="Web-{A5538EB9-E6EA-E6B3-F821-35AAA3B18D41}" dt="2022-06-13T15:30:56.219" v="244" actId="20577"/>
          <ac:spMkLst>
            <pc:docMk/>
            <pc:sldMk cId="2386399171" sldId="438"/>
            <ac:spMk id="2" creationId="{3C3C1F3D-55AD-7EE6-A3F1-0F2F9BE078E4}"/>
          </ac:spMkLst>
        </pc:spChg>
        <pc:spChg chg="mod">
          <ac:chgData name="jbarrya10@yahoo.com" userId="S::urn:spo:guest#jbarrya10@yahoo.com::" providerId="AD" clId="Web-{A5538EB9-E6EA-E6B3-F821-35AAA3B18D41}" dt="2022-06-13T15:32:03.848" v="318" actId="20577"/>
          <ac:spMkLst>
            <pc:docMk/>
            <pc:sldMk cId="2386399171" sldId="438"/>
            <ac:spMk id="3" creationId="{4432F47E-E048-DDC2-EB00-402A5CE5ECBE}"/>
          </ac:spMkLst>
        </pc:spChg>
      </pc:sldChg>
      <pc:sldChg chg="modSp">
        <pc:chgData name="jbarrya10@yahoo.com" userId="S::urn:spo:guest#jbarrya10@yahoo.com::" providerId="AD" clId="Web-{A5538EB9-E6EA-E6B3-F821-35AAA3B18D41}" dt="2022-06-13T15:40:38.130" v="579" actId="20577"/>
        <pc:sldMkLst>
          <pc:docMk/>
          <pc:sldMk cId="316408451" sldId="441"/>
        </pc:sldMkLst>
        <pc:spChg chg="mod">
          <ac:chgData name="jbarrya10@yahoo.com" userId="S::urn:spo:guest#jbarrya10@yahoo.com::" providerId="AD" clId="Web-{A5538EB9-E6EA-E6B3-F821-35AAA3B18D41}" dt="2022-06-13T15:37:12.586" v="424" actId="20577"/>
          <ac:spMkLst>
            <pc:docMk/>
            <pc:sldMk cId="316408451" sldId="441"/>
            <ac:spMk id="2" creationId="{9DB05346-B1F3-A04F-7F77-6AB2A7AECE3D}"/>
          </ac:spMkLst>
        </pc:spChg>
        <pc:spChg chg="mod">
          <ac:chgData name="jbarrya10@yahoo.com" userId="S::urn:spo:guest#jbarrya10@yahoo.com::" providerId="AD" clId="Web-{A5538EB9-E6EA-E6B3-F821-35AAA3B18D41}" dt="2022-06-13T15:40:38.130" v="579" actId="20577"/>
          <ac:spMkLst>
            <pc:docMk/>
            <pc:sldMk cId="316408451" sldId="441"/>
            <ac:spMk id="3" creationId="{3EF4EE4B-D636-CB31-EBCA-70608401D74F}"/>
          </ac:spMkLst>
        </pc:spChg>
      </pc:sldChg>
      <pc:sldChg chg="del">
        <pc:chgData name="jbarrya10@yahoo.com" userId="S::urn:spo:guest#jbarrya10@yahoo.com::" providerId="AD" clId="Web-{A5538EB9-E6EA-E6B3-F821-35AAA3B18D41}" dt="2022-06-13T15:33:07.774" v="319"/>
        <pc:sldMkLst>
          <pc:docMk/>
          <pc:sldMk cId="806363758" sldId="444"/>
        </pc:sldMkLst>
      </pc:sldChg>
      <pc:sldChg chg="modSp">
        <pc:chgData name="jbarrya10@yahoo.com" userId="S::urn:spo:guest#jbarrya10@yahoo.com::" providerId="AD" clId="Web-{A5538EB9-E6EA-E6B3-F821-35AAA3B18D41}" dt="2022-06-13T16:00:19.314" v="1196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A5538EB9-E6EA-E6B3-F821-35AAA3B18D41}" dt="2022-06-13T16:00:19.314" v="1196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modSp">
        <pc:chgData name="jbarrya10@yahoo.com" userId="S::urn:spo:guest#jbarrya10@yahoo.com::" providerId="AD" clId="Web-{A5538EB9-E6EA-E6B3-F821-35AAA3B18D41}" dt="2022-06-13T15:35:35.330" v="415" actId="20577"/>
        <pc:sldMkLst>
          <pc:docMk/>
          <pc:sldMk cId="703233105" sldId="450"/>
        </pc:sldMkLst>
        <pc:spChg chg="mod">
          <ac:chgData name="jbarrya10@yahoo.com" userId="S::urn:spo:guest#jbarrya10@yahoo.com::" providerId="AD" clId="Web-{A5538EB9-E6EA-E6B3-F821-35AAA3B18D41}" dt="2022-06-13T15:34:07.278" v="324" actId="20577"/>
          <ac:spMkLst>
            <pc:docMk/>
            <pc:sldMk cId="703233105" sldId="450"/>
            <ac:spMk id="2" creationId="{15FF42B9-69CE-6F3B-548E-80AB2113B2FF}"/>
          </ac:spMkLst>
        </pc:spChg>
        <pc:spChg chg="mod">
          <ac:chgData name="jbarrya10@yahoo.com" userId="S::urn:spo:guest#jbarrya10@yahoo.com::" providerId="AD" clId="Web-{A5538EB9-E6EA-E6B3-F821-35AAA3B18D41}" dt="2022-06-13T15:35:35.330" v="415" actId="20577"/>
          <ac:spMkLst>
            <pc:docMk/>
            <pc:sldMk cId="703233105" sldId="450"/>
            <ac:spMk id="3" creationId="{C3111424-32D0-B137-8BCC-CC63A719F43D}"/>
          </ac:spMkLst>
        </pc:spChg>
      </pc:sldChg>
      <pc:sldChg chg="modSp">
        <pc:chgData name="jbarrya10@yahoo.com" userId="S::urn:spo:guest#jbarrya10@yahoo.com::" providerId="AD" clId="Web-{A5538EB9-E6EA-E6B3-F821-35AAA3B18D41}" dt="2022-06-13T15:44:54.396" v="685" actId="20577"/>
        <pc:sldMkLst>
          <pc:docMk/>
          <pc:sldMk cId="3757761400" sldId="451"/>
        </pc:sldMkLst>
        <pc:spChg chg="mod">
          <ac:chgData name="jbarrya10@yahoo.com" userId="S::urn:spo:guest#jbarrya10@yahoo.com::" providerId="AD" clId="Web-{A5538EB9-E6EA-E6B3-F821-35AAA3B18D41}" dt="2022-06-13T15:41:18.586" v="585" actId="20577"/>
          <ac:spMkLst>
            <pc:docMk/>
            <pc:sldMk cId="3757761400" sldId="451"/>
            <ac:spMk id="2" creationId="{9BFEB68A-B222-5F3F-B7F4-830A1FF266BD}"/>
          </ac:spMkLst>
        </pc:spChg>
        <pc:spChg chg="mod">
          <ac:chgData name="jbarrya10@yahoo.com" userId="S::urn:spo:guest#jbarrya10@yahoo.com::" providerId="AD" clId="Web-{A5538EB9-E6EA-E6B3-F821-35AAA3B18D41}" dt="2022-06-13T15:44:54.396" v="685" actId="20577"/>
          <ac:spMkLst>
            <pc:docMk/>
            <pc:sldMk cId="3757761400" sldId="451"/>
            <ac:spMk id="3" creationId="{C1F687EA-D6F3-0CE8-D8FB-8D79BD04DF12}"/>
          </ac:spMkLst>
        </pc:spChg>
      </pc:sldChg>
      <pc:sldChg chg="modSp new">
        <pc:chgData name="jbarrya10@yahoo.com" userId="S::urn:spo:guest#jbarrya10@yahoo.com::" providerId="AD" clId="Web-{A5538EB9-E6EA-E6B3-F821-35AAA3B18D41}" dt="2022-06-13T15:49:14.131" v="788" actId="20577"/>
        <pc:sldMkLst>
          <pc:docMk/>
          <pc:sldMk cId="3643781911" sldId="452"/>
        </pc:sldMkLst>
        <pc:spChg chg="mod">
          <ac:chgData name="jbarrya10@yahoo.com" userId="S::urn:spo:guest#jbarrya10@yahoo.com::" providerId="AD" clId="Web-{A5538EB9-E6EA-E6B3-F821-35AAA3B18D41}" dt="2022-06-13T15:46:28.137" v="691" actId="20577"/>
          <ac:spMkLst>
            <pc:docMk/>
            <pc:sldMk cId="3643781911" sldId="452"/>
            <ac:spMk id="2" creationId="{F0152952-2322-4347-7274-84BA159A9FAB}"/>
          </ac:spMkLst>
        </pc:spChg>
        <pc:spChg chg="mod">
          <ac:chgData name="jbarrya10@yahoo.com" userId="S::urn:spo:guest#jbarrya10@yahoo.com::" providerId="AD" clId="Web-{A5538EB9-E6EA-E6B3-F821-35AAA3B18D41}" dt="2022-06-13T15:49:14.131" v="788" actId="20577"/>
          <ac:spMkLst>
            <pc:docMk/>
            <pc:sldMk cId="3643781911" sldId="452"/>
            <ac:spMk id="3" creationId="{ED4CB001-0E0E-FBDE-FECF-7FB88CF60A5A}"/>
          </ac:spMkLst>
        </pc:spChg>
      </pc:sldChg>
      <pc:sldChg chg="del">
        <pc:chgData name="jbarrya10@yahoo.com" userId="S::urn:spo:guest#jbarrya10@yahoo.com::" providerId="AD" clId="Web-{A5538EB9-E6EA-E6B3-F821-35AAA3B18D41}" dt="2022-06-13T15:27:02.048" v="141"/>
        <pc:sldMkLst>
          <pc:docMk/>
          <pc:sldMk cId="1055519390" sldId="453"/>
        </pc:sldMkLst>
      </pc:sldChg>
      <pc:sldChg chg="modSp new">
        <pc:chgData name="jbarrya10@yahoo.com" userId="S::urn:spo:guest#jbarrya10@yahoo.com::" providerId="AD" clId="Web-{A5538EB9-E6EA-E6B3-F821-35AAA3B18D41}" dt="2022-06-13T15:52:34.972" v="919" actId="20577"/>
        <pc:sldMkLst>
          <pc:docMk/>
          <pc:sldMk cId="3507376646" sldId="453"/>
        </pc:sldMkLst>
        <pc:spChg chg="mod">
          <ac:chgData name="jbarrya10@yahoo.com" userId="S::urn:spo:guest#jbarrya10@yahoo.com::" providerId="AD" clId="Web-{A5538EB9-E6EA-E6B3-F821-35AAA3B18D41}" dt="2022-06-13T15:50:22.417" v="808" actId="20577"/>
          <ac:spMkLst>
            <pc:docMk/>
            <pc:sldMk cId="3507376646" sldId="453"/>
            <ac:spMk id="2" creationId="{BA0D3E01-1F3D-9AFD-ECE9-87BB5584C353}"/>
          </ac:spMkLst>
        </pc:spChg>
        <pc:spChg chg="mod">
          <ac:chgData name="jbarrya10@yahoo.com" userId="S::urn:spo:guest#jbarrya10@yahoo.com::" providerId="AD" clId="Web-{A5538EB9-E6EA-E6B3-F821-35AAA3B18D41}" dt="2022-06-13T15:52:34.972" v="919" actId="20577"/>
          <ac:spMkLst>
            <pc:docMk/>
            <pc:sldMk cId="3507376646" sldId="453"/>
            <ac:spMk id="3" creationId="{024FD601-5D7E-D905-F784-E260378D7090}"/>
          </ac:spMkLst>
        </pc:spChg>
      </pc:sldChg>
      <pc:sldChg chg="modSp new">
        <pc:chgData name="jbarrya10@yahoo.com" userId="S::urn:spo:guest#jbarrya10@yahoo.com::" providerId="AD" clId="Web-{A5538EB9-E6EA-E6B3-F821-35AAA3B18D41}" dt="2022-06-13T15:56:23.533" v="1059" actId="20577"/>
        <pc:sldMkLst>
          <pc:docMk/>
          <pc:sldMk cId="97874871" sldId="454"/>
        </pc:sldMkLst>
        <pc:spChg chg="mod">
          <ac:chgData name="jbarrya10@yahoo.com" userId="S::urn:spo:guest#jbarrya10@yahoo.com::" providerId="AD" clId="Web-{A5538EB9-E6EA-E6B3-F821-35AAA3B18D41}" dt="2022-06-13T15:53:30.429" v="929" actId="20577"/>
          <ac:spMkLst>
            <pc:docMk/>
            <pc:sldMk cId="97874871" sldId="454"/>
            <ac:spMk id="2" creationId="{54253E09-9459-5B87-6CB4-B5C675258189}"/>
          </ac:spMkLst>
        </pc:spChg>
        <pc:spChg chg="mod">
          <ac:chgData name="jbarrya10@yahoo.com" userId="S::urn:spo:guest#jbarrya10@yahoo.com::" providerId="AD" clId="Web-{A5538EB9-E6EA-E6B3-F821-35AAA3B18D41}" dt="2022-06-13T15:56:23.533" v="1059" actId="20577"/>
          <ac:spMkLst>
            <pc:docMk/>
            <pc:sldMk cId="97874871" sldId="454"/>
            <ac:spMk id="3" creationId="{15C70C46-D607-299E-2E3B-C6119DC8BA6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Depression and Mood Disorders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8, Lesson 3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D3E01-1F3D-9AFD-ECE9-87BB5584C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Managing</a:t>
            </a:r>
            <a:br>
              <a:rPr lang="en-US" dirty="0"/>
            </a:br>
            <a:r>
              <a:rPr lang="en-US" dirty="0"/>
              <a:t>and Treating Depression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FD601-5D7E-D905-F784-E260378D7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Depression and other mood disorders are complex mental illnesses that require professional guidance and help.</a:t>
            </a:r>
          </a:p>
          <a:p>
            <a:r>
              <a:rPr lang="en-US" dirty="0">
                <a:cs typeface="Arial"/>
              </a:rPr>
              <a:t>Common approaches to treatment include the following: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Antidepressant and mood stabilizing medicine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Psychotherapy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Family therapy or counseling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Brain stimulation therapies</a:t>
            </a:r>
          </a:p>
        </p:txBody>
      </p:sp>
    </p:spTree>
    <p:extLst>
      <p:ext uri="{BB962C8B-B14F-4D97-AF65-F5344CB8AC3E}">
        <p14:creationId xmlns:p14="http://schemas.microsoft.com/office/powerpoint/2010/main" val="3507376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53E09-9459-5B87-6CB4-B5C675258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Self-Care</a:t>
            </a:r>
            <a:br>
              <a:rPr lang="en-US" dirty="0"/>
            </a:br>
            <a:r>
              <a:rPr lang="en-US" dirty="0"/>
              <a:t>and Depression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70C46-D607-299E-2E3B-C6119DC8B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Self-care strategies for depression include the following: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Stay physically active and get regular exercise.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Set realistic goals for yourself.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Spend time with other people you trust.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Avoid isolating yourself; reach out to others.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Respect that improving your condition will take time.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Continue to learn about depression as a condition.</a:t>
            </a:r>
            <a:endParaRPr lang="en-US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874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Use a decision tree to map the choices you have when you are dealing with a situation that makes you sad.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Think of a situation you are in or have been in and use that situation for your tree.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Once you have completed your tree, decide which choice had the best outcome and explain your decision.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When was the last time you felt really sad?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 panose="020B0604020202020204"/>
              </a:rPr>
              <a:t>How long did your sadness last, and what impacts did it have on your daily activities and relationships?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what mood disorders are and describe their characteristics of using three examples?</a:t>
            </a:r>
          </a:p>
          <a:p>
            <a:r>
              <a:rPr lang="en-US" dirty="0">
                <a:cs typeface="Arial"/>
              </a:rPr>
              <a:t>Describe risk factors associated with mood disorders?</a:t>
            </a:r>
          </a:p>
          <a:p>
            <a:r>
              <a:rPr lang="en-US" dirty="0">
                <a:cs typeface="Arial"/>
              </a:rPr>
              <a:t>Compare and contrast sadness and depression?</a:t>
            </a:r>
          </a:p>
          <a:p>
            <a:r>
              <a:rPr lang="en-US" dirty="0">
                <a:cs typeface="Arial"/>
              </a:rPr>
              <a:t>Identify five signs of depression?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Are Mood Disorders?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Mood disorders</a:t>
            </a:r>
            <a:r>
              <a:rPr lang="en-US" dirty="0">
                <a:cs typeface="Arial"/>
              </a:rPr>
              <a:t> are disorders that affect a person’s emotional state.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They include disorders in which a person experiences long periods of extreme happiness, extreme sadness, or both.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C1F3D-55AD-7EE6-A3F1-0F2F9BE07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Common Types of Depression and Mood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2F47E-E048-DDC2-EB00-402A5CE5E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Persistent depressive disorder</a:t>
            </a:r>
            <a:endParaRPr lang="en-US" dirty="0"/>
          </a:p>
          <a:p>
            <a:r>
              <a:rPr lang="en-US" dirty="0">
                <a:cs typeface="Arial"/>
              </a:rPr>
              <a:t>Postpartum depression</a:t>
            </a:r>
          </a:p>
          <a:p>
            <a:r>
              <a:rPr lang="en-US" dirty="0">
                <a:cs typeface="Arial"/>
              </a:rPr>
              <a:t>Psychotic depression</a:t>
            </a:r>
          </a:p>
          <a:p>
            <a:r>
              <a:rPr lang="en-US" dirty="0">
                <a:cs typeface="Arial"/>
              </a:rPr>
              <a:t>Seasonal affective disorder</a:t>
            </a:r>
          </a:p>
          <a:p>
            <a:r>
              <a:rPr lang="en-US" dirty="0">
                <a:cs typeface="Arial"/>
              </a:rPr>
              <a:t>Bipolar disorder</a:t>
            </a:r>
          </a:p>
          <a:p>
            <a:r>
              <a:rPr lang="en-US" dirty="0">
                <a:cs typeface="Arial"/>
              </a:rPr>
              <a:t>Disruptive mood dysregulation disorder</a:t>
            </a:r>
          </a:p>
        </p:txBody>
      </p:sp>
    </p:spTree>
    <p:extLst>
      <p:ext uri="{BB962C8B-B14F-4D97-AF65-F5344CB8AC3E}">
        <p14:creationId xmlns:p14="http://schemas.microsoft.com/office/powerpoint/2010/main" val="2386399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42B9-69CE-6F3B-548E-80AB2113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Causes of Mood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11424-32D0-B137-8BCC-CC63A719F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Factors that might contribute to the development of mood disorders include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imbalances in brain chemicals,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life events and psychosocial factors, and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genetics and family history.</a:t>
            </a:r>
          </a:p>
        </p:txBody>
      </p:sp>
    </p:spTree>
    <p:extLst>
      <p:ext uri="{BB962C8B-B14F-4D97-AF65-F5344CB8AC3E}">
        <p14:creationId xmlns:p14="http://schemas.microsoft.com/office/powerpoint/2010/main" val="703233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Understanding Depression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Major, or clinical, 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depression</a:t>
            </a:r>
            <a:r>
              <a:rPr lang="en-US" dirty="0">
                <a:solidFill>
                  <a:srgbClr val="404000"/>
                </a:solidFill>
                <a:cs typeface="Arial"/>
              </a:rPr>
              <a:t> is a common but serious mood disorder. 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Anyone can become depressed, but females are slightly more likely than males to become depressed.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Risk factors for teen depression include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personal or family history of depression,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major life changes,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trauma or stress, and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certain physical illnesses and medications.</a:t>
            </a: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B68A-B222-5F3F-B7F4-830A1FF2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Depression</a:t>
            </a:r>
            <a:br>
              <a:rPr lang="en-US" dirty="0"/>
            </a:br>
            <a:r>
              <a:rPr lang="en-US" dirty="0"/>
              <a:t>and Health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87EA-D6F3-0CE8-D8FB-8D79BD04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When people are dealing with a major depression, they often struggle to take care of their health.</a:t>
            </a:r>
          </a:p>
          <a:p>
            <a:r>
              <a:rPr lang="en-US" dirty="0">
                <a:cs typeface="Arial"/>
              </a:rPr>
              <a:t>Depression can also happen because a person is dealing with a serious medical illness, such as diabetes or cancer.</a:t>
            </a:r>
          </a:p>
        </p:txBody>
      </p:sp>
    </p:spTree>
    <p:extLst>
      <p:ext uri="{BB962C8B-B14F-4D97-AF65-F5344CB8AC3E}">
        <p14:creationId xmlns:p14="http://schemas.microsoft.com/office/powerpoint/2010/main" val="3757761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2952-2322-4347-7274-84BA159A9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Sadness Versus Depression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CB001-0E0E-FBDE-FECF-7FB88CF60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Sadness is different from depression.</a:t>
            </a:r>
          </a:p>
          <a:p>
            <a:r>
              <a:rPr lang="en-US" b="1" dirty="0">
                <a:cs typeface="Arial"/>
              </a:rPr>
              <a:t>Sadness</a:t>
            </a:r>
            <a:r>
              <a:rPr lang="en-US" dirty="0">
                <a:cs typeface="Arial"/>
              </a:rPr>
              <a:t> is a normal human emotion that we feel as a result of a situation or event.</a:t>
            </a:r>
          </a:p>
          <a:p>
            <a:r>
              <a:rPr lang="en-US" dirty="0">
                <a:cs typeface="Arial"/>
              </a:rPr>
              <a:t>When someone is depressed, they can’t engage in normal daily activities, and they feel hopeless and often don’t see a way out. </a:t>
            </a:r>
          </a:p>
        </p:txBody>
      </p:sp>
    </p:spTree>
    <p:extLst>
      <p:ext uri="{BB962C8B-B14F-4D97-AF65-F5344CB8AC3E}">
        <p14:creationId xmlns:p14="http://schemas.microsoft.com/office/powerpoint/2010/main" val="3643781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503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Arial,Sans-Serif</vt:lpstr>
      <vt:lpstr>Calibri</vt:lpstr>
      <vt:lpstr>Office Theme</vt:lpstr>
      <vt:lpstr>Depression and Mood Disorders</vt:lpstr>
      <vt:lpstr>Write About It</vt:lpstr>
      <vt:lpstr>Can you . . .  </vt:lpstr>
      <vt:lpstr>What Are Mood Disorders?</vt:lpstr>
      <vt:lpstr>Common Types of Depression and Mood Disorders</vt:lpstr>
      <vt:lpstr>Causes of Mood Disorders</vt:lpstr>
      <vt:lpstr>Understanding Depression</vt:lpstr>
      <vt:lpstr>Depression and Health Conditions</vt:lpstr>
      <vt:lpstr>Sadness Versus Depression</vt:lpstr>
      <vt:lpstr>Managing and Treating Depression</vt:lpstr>
      <vt:lpstr>Self-Care and Depression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</dc:title>
  <dc:creator>Human Kinetics</dc:creator>
  <cp:lastModifiedBy>Derek Campbell</cp:lastModifiedBy>
  <cp:revision>4454</cp:revision>
  <dcterms:created xsi:type="dcterms:W3CDTF">2020-04-29T19:38:00Z</dcterms:created>
  <dcterms:modified xsi:type="dcterms:W3CDTF">2022-12-05T06:01:38Z</dcterms:modified>
</cp:coreProperties>
</file>