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427" r:id="rId2"/>
    <p:sldId id="337" r:id="rId3"/>
    <p:sldId id="334" r:id="rId4"/>
    <p:sldId id="422" r:id="rId5"/>
    <p:sldId id="438" r:id="rId6"/>
    <p:sldId id="444" r:id="rId7"/>
    <p:sldId id="435" r:id="rId8"/>
    <p:sldId id="441" r:id="rId9"/>
    <p:sldId id="442" r:id="rId10"/>
    <p:sldId id="446" r:id="rId11"/>
    <p:sldId id="447" r:id="rId12"/>
    <p:sldId id="448" r:id="rId13"/>
    <p:sldId id="44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C014A0F-A6D2-4EF3-2C8F-AF0CA36E43A4}" v="1463" dt="2022-06-08T02:46:14.301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63571A3C-0DE9-5037-C07E-BC098AC19328}"/>
    <pc:docChg chg="modSld">
      <pc:chgData name="jbarrya10@yahoo.com" userId="S::urn:spo:guest#jbarrya10@yahoo.com::" providerId="AD" clId="Web-{63571A3C-0DE9-5037-C07E-BC098AC19328}" dt="2022-06-12T15:41:57.662" v="152" actId="20577"/>
      <pc:docMkLst>
        <pc:docMk/>
      </pc:docMkLst>
      <pc:sldChg chg="modSp">
        <pc:chgData name="jbarrya10@yahoo.com" userId="S::urn:spo:guest#jbarrya10@yahoo.com::" providerId="AD" clId="Web-{63571A3C-0DE9-5037-C07E-BC098AC19328}" dt="2022-06-12T15:41:30.333" v="149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63571A3C-0DE9-5037-C07E-BC098AC19328}" dt="2022-06-12T15:41:30.333" v="149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63571A3C-0DE9-5037-C07E-BC098AC19328}" dt="2022-06-12T15:38:37.904" v="53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63571A3C-0DE9-5037-C07E-BC098AC19328}" dt="2022-06-12T15:38:37.904" v="53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63571A3C-0DE9-5037-C07E-BC098AC19328}" dt="2022-06-12T15:41:57.662" v="152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63571A3C-0DE9-5037-C07E-BC098AC19328}" dt="2022-06-12T15:41:57.662" v="152" actId="20577"/>
          <ac:spMkLst>
            <pc:docMk/>
            <pc:sldMk cId="3396428876" sldId="422"/>
            <ac:spMk id="2" creationId="{6FC765DF-384F-1128-72A0-CE3FA3B9F3A5}"/>
          </ac:spMkLst>
        </pc:spChg>
      </pc:sldChg>
      <pc:sldChg chg="modSp">
        <pc:chgData name="jbarrya10@yahoo.com" userId="S::urn:spo:guest#jbarrya10@yahoo.com::" providerId="AD" clId="Web-{63571A3C-0DE9-5037-C07E-BC098AC19328}" dt="2022-06-12T15:37:00.510" v="6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63571A3C-0DE9-5037-C07E-BC098AC19328}" dt="2022-06-12T15:36:56.197" v="5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63571A3C-0DE9-5037-C07E-BC098AC19328}" dt="2022-06-12T15:37:00.510" v="6" actId="20577"/>
          <ac:spMkLst>
            <pc:docMk/>
            <pc:sldMk cId="2472024604" sldId="427"/>
            <ac:spMk id="3" creationId="{9098E11F-DE22-6B22-CD68-8F62A4333D22}"/>
          </ac:spMkLst>
        </pc:spChg>
      </pc:sldChg>
    </pc:docChg>
  </pc:docChgLst>
  <pc:docChgLst>
    <pc:chgData name="jbarrya10@yahoo.com" userId="S::urn:spo:guest#jbarrya10@yahoo.com::" providerId="AD" clId="Web-{99D2FD0F-444C-D9C1-2A41-4D770CB3F938}"/>
    <pc:docChg chg="addSld delSld modSld sldOrd">
      <pc:chgData name="jbarrya10@yahoo.com" userId="S::urn:spo:guest#jbarrya10@yahoo.com::" providerId="AD" clId="Web-{99D2FD0F-444C-D9C1-2A41-4D770CB3F938}" dt="2022-06-12T19:06:34.232" v="1516"/>
      <pc:docMkLst>
        <pc:docMk/>
      </pc:docMkLst>
      <pc:sldChg chg="modSp del ord">
        <pc:chgData name="jbarrya10@yahoo.com" userId="S::urn:spo:guest#jbarrya10@yahoo.com::" providerId="AD" clId="Web-{99D2FD0F-444C-D9C1-2A41-4D770CB3F938}" dt="2022-06-12T19:06:34.232" v="1516"/>
        <pc:sldMkLst>
          <pc:docMk/>
          <pc:sldMk cId="1631582038" sldId="372"/>
        </pc:sldMkLst>
        <pc:spChg chg="mod">
          <ac:chgData name="jbarrya10@yahoo.com" userId="S::urn:spo:guest#jbarrya10@yahoo.com::" providerId="AD" clId="Web-{99D2FD0F-444C-D9C1-2A41-4D770CB3F938}" dt="2022-06-12T19:04:53.209" v="1498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modSp">
        <pc:chgData name="jbarrya10@yahoo.com" userId="S::urn:spo:guest#jbarrya10@yahoo.com::" providerId="AD" clId="Web-{99D2FD0F-444C-D9C1-2A41-4D770CB3F938}" dt="2022-06-12T18:26:07.379" v="193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99D2FD0F-444C-D9C1-2A41-4D770CB3F938}" dt="2022-06-12T18:26:07.379" v="193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99D2FD0F-444C-D9C1-2A41-4D770CB3F938}" dt="2022-06-12T18:41:15.406" v="605" actId="20577"/>
        <pc:sldMkLst>
          <pc:docMk/>
          <pc:sldMk cId="3718260757" sldId="435"/>
        </pc:sldMkLst>
        <pc:spChg chg="mod">
          <ac:chgData name="jbarrya10@yahoo.com" userId="S::urn:spo:guest#jbarrya10@yahoo.com::" providerId="AD" clId="Web-{99D2FD0F-444C-D9C1-2A41-4D770CB3F938}" dt="2022-06-12T18:39:59.839" v="571" actId="20577"/>
          <ac:spMkLst>
            <pc:docMk/>
            <pc:sldMk cId="3718260757" sldId="435"/>
            <ac:spMk id="2" creationId="{363EDE86-4682-42F8-F70E-B5841D5A5944}"/>
          </ac:spMkLst>
        </pc:spChg>
        <pc:spChg chg="mod">
          <ac:chgData name="jbarrya10@yahoo.com" userId="S::urn:spo:guest#jbarrya10@yahoo.com::" providerId="AD" clId="Web-{99D2FD0F-444C-D9C1-2A41-4D770CB3F938}" dt="2022-06-12T18:41:15.406" v="605" actId="20577"/>
          <ac:spMkLst>
            <pc:docMk/>
            <pc:sldMk cId="3718260757" sldId="435"/>
            <ac:spMk id="3" creationId="{B1CC05E6-E69B-8313-C1C3-E730B77719E3}"/>
          </ac:spMkLst>
        </pc:spChg>
      </pc:sldChg>
      <pc:sldChg chg="modSp">
        <pc:chgData name="jbarrya10@yahoo.com" userId="S::urn:spo:guest#jbarrya10@yahoo.com::" providerId="AD" clId="Web-{99D2FD0F-444C-D9C1-2A41-4D770CB3F938}" dt="2022-06-12T18:34:02.474" v="409" actId="20577"/>
        <pc:sldMkLst>
          <pc:docMk/>
          <pc:sldMk cId="2386399171" sldId="438"/>
        </pc:sldMkLst>
        <pc:spChg chg="mod">
          <ac:chgData name="jbarrya10@yahoo.com" userId="S::urn:spo:guest#jbarrya10@yahoo.com::" providerId="AD" clId="Web-{99D2FD0F-444C-D9C1-2A41-4D770CB3F938}" dt="2022-06-12T18:29:32.896" v="210" actId="20577"/>
          <ac:spMkLst>
            <pc:docMk/>
            <pc:sldMk cId="2386399171" sldId="438"/>
            <ac:spMk id="2" creationId="{3C3C1F3D-55AD-7EE6-A3F1-0F2F9BE078E4}"/>
          </ac:spMkLst>
        </pc:spChg>
        <pc:spChg chg="mod">
          <ac:chgData name="jbarrya10@yahoo.com" userId="S::urn:spo:guest#jbarrya10@yahoo.com::" providerId="AD" clId="Web-{99D2FD0F-444C-D9C1-2A41-4D770CB3F938}" dt="2022-06-12T18:34:02.474" v="409" actId="20577"/>
          <ac:spMkLst>
            <pc:docMk/>
            <pc:sldMk cId="2386399171" sldId="438"/>
            <ac:spMk id="3" creationId="{4432F47E-E048-DDC2-EB00-402A5CE5ECBE}"/>
          </ac:spMkLst>
        </pc:spChg>
      </pc:sldChg>
      <pc:sldChg chg="del">
        <pc:chgData name="jbarrya10@yahoo.com" userId="S::urn:spo:guest#jbarrya10@yahoo.com::" providerId="AD" clId="Web-{99D2FD0F-444C-D9C1-2A41-4D770CB3F938}" dt="2022-06-12T18:29:10.754" v="194"/>
        <pc:sldMkLst>
          <pc:docMk/>
          <pc:sldMk cId="3644079859" sldId="439"/>
        </pc:sldMkLst>
      </pc:sldChg>
      <pc:sldChg chg="del">
        <pc:chgData name="jbarrya10@yahoo.com" userId="S::urn:spo:guest#jbarrya10@yahoo.com::" providerId="AD" clId="Web-{99D2FD0F-444C-D9C1-2A41-4D770CB3F938}" dt="2022-06-12T18:41:48.971" v="606"/>
        <pc:sldMkLst>
          <pc:docMk/>
          <pc:sldMk cId="967524831" sldId="440"/>
        </pc:sldMkLst>
      </pc:sldChg>
      <pc:sldChg chg="modSp">
        <pc:chgData name="jbarrya10@yahoo.com" userId="S::urn:spo:guest#jbarrya10@yahoo.com::" providerId="AD" clId="Web-{99D2FD0F-444C-D9C1-2A41-4D770CB3F938}" dt="2022-06-12T18:44:53.044" v="733" actId="20577"/>
        <pc:sldMkLst>
          <pc:docMk/>
          <pc:sldMk cId="316408451" sldId="441"/>
        </pc:sldMkLst>
        <pc:spChg chg="mod">
          <ac:chgData name="jbarrya10@yahoo.com" userId="S::urn:spo:guest#jbarrya10@yahoo.com::" providerId="AD" clId="Web-{99D2FD0F-444C-D9C1-2A41-4D770CB3F938}" dt="2022-06-12T18:41:59.940" v="613" actId="20577"/>
          <ac:spMkLst>
            <pc:docMk/>
            <pc:sldMk cId="316408451" sldId="441"/>
            <ac:spMk id="2" creationId="{9DB05346-B1F3-A04F-7F77-6AB2A7AECE3D}"/>
          </ac:spMkLst>
        </pc:spChg>
        <pc:spChg chg="mod">
          <ac:chgData name="jbarrya10@yahoo.com" userId="S::urn:spo:guest#jbarrya10@yahoo.com::" providerId="AD" clId="Web-{99D2FD0F-444C-D9C1-2A41-4D770CB3F938}" dt="2022-06-12T18:44:53.044" v="733" actId="20577"/>
          <ac:spMkLst>
            <pc:docMk/>
            <pc:sldMk cId="316408451" sldId="441"/>
            <ac:spMk id="3" creationId="{3EF4EE4B-D636-CB31-EBCA-70608401D74F}"/>
          </ac:spMkLst>
        </pc:spChg>
      </pc:sldChg>
      <pc:sldChg chg="modSp">
        <pc:chgData name="jbarrya10@yahoo.com" userId="S::urn:spo:guest#jbarrya10@yahoo.com::" providerId="AD" clId="Web-{99D2FD0F-444C-D9C1-2A41-4D770CB3F938}" dt="2022-06-12T18:47:35.413" v="885" actId="20577"/>
        <pc:sldMkLst>
          <pc:docMk/>
          <pc:sldMk cId="384954857" sldId="442"/>
        </pc:sldMkLst>
        <pc:spChg chg="mod">
          <ac:chgData name="jbarrya10@yahoo.com" userId="S::urn:spo:guest#jbarrya10@yahoo.com::" providerId="AD" clId="Web-{99D2FD0F-444C-D9C1-2A41-4D770CB3F938}" dt="2022-06-12T18:45:22.233" v="754" actId="20577"/>
          <ac:spMkLst>
            <pc:docMk/>
            <pc:sldMk cId="384954857" sldId="442"/>
            <ac:spMk id="2" creationId="{E055D947-9297-D0BD-41BC-0E504F92BF6F}"/>
          </ac:spMkLst>
        </pc:spChg>
        <pc:spChg chg="mod">
          <ac:chgData name="jbarrya10@yahoo.com" userId="S::urn:spo:guest#jbarrya10@yahoo.com::" providerId="AD" clId="Web-{99D2FD0F-444C-D9C1-2A41-4D770CB3F938}" dt="2022-06-12T18:47:35.413" v="885" actId="20577"/>
          <ac:spMkLst>
            <pc:docMk/>
            <pc:sldMk cId="384954857" sldId="442"/>
            <ac:spMk id="3" creationId="{496E4284-AEE2-FE36-59CE-E68A84BA4FAE}"/>
          </ac:spMkLst>
        </pc:spChg>
      </pc:sldChg>
      <pc:sldChg chg="modSp">
        <pc:chgData name="jbarrya10@yahoo.com" userId="S::urn:spo:guest#jbarrya10@yahoo.com::" providerId="AD" clId="Web-{99D2FD0F-444C-D9C1-2A41-4D770CB3F938}" dt="2022-06-12T18:38:50.772" v="564" actId="20577"/>
        <pc:sldMkLst>
          <pc:docMk/>
          <pc:sldMk cId="806363758" sldId="444"/>
        </pc:sldMkLst>
        <pc:spChg chg="mod">
          <ac:chgData name="jbarrya10@yahoo.com" userId="S::urn:spo:guest#jbarrya10@yahoo.com::" providerId="AD" clId="Web-{99D2FD0F-444C-D9C1-2A41-4D770CB3F938}" dt="2022-06-12T18:34:54.805" v="412" actId="20577"/>
          <ac:spMkLst>
            <pc:docMk/>
            <pc:sldMk cId="806363758" sldId="444"/>
            <ac:spMk id="2" creationId="{E25C0787-631F-2B6E-3D78-66CD1C202704}"/>
          </ac:spMkLst>
        </pc:spChg>
        <pc:spChg chg="mod">
          <ac:chgData name="jbarrya10@yahoo.com" userId="S::urn:spo:guest#jbarrya10@yahoo.com::" providerId="AD" clId="Web-{99D2FD0F-444C-D9C1-2A41-4D770CB3F938}" dt="2022-06-12T18:38:50.772" v="564" actId="20577"/>
          <ac:spMkLst>
            <pc:docMk/>
            <pc:sldMk cId="806363758" sldId="444"/>
            <ac:spMk id="3" creationId="{00416584-A7E8-E12F-DA09-BF526BAB070B}"/>
          </ac:spMkLst>
        </pc:spChg>
      </pc:sldChg>
      <pc:sldChg chg="del">
        <pc:chgData name="jbarrya10@yahoo.com" userId="S::urn:spo:guest#jbarrya10@yahoo.com::" providerId="AD" clId="Web-{99D2FD0F-444C-D9C1-2A41-4D770CB3F938}" dt="2022-06-12T18:39:45.807" v="565"/>
        <pc:sldMkLst>
          <pc:docMk/>
          <pc:sldMk cId="1056341302" sldId="445"/>
        </pc:sldMkLst>
      </pc:sldChg>
      <pc:sldChg chg="modSp">
        <pc:chgData name="jbarrya10@yahoo.com" userId="S::urn:spo:guest#jbarrya10@yahoo.com::" providerId="AD" clId="Web-{99D2FD0F-444C-D9C1-2A41-4D770CB3F938}" dt="2022-06-12T18:52:02.038" v="1044" actId="20577"/>
        <pc:sldMkLst>
          <pc:docMk/>
          <pc:sldMk cId="2181938292" sldId="446"/>
        </pc:sldMkLst>
        <pc:spChg chg="mod">
          <ac:chgData name="jbarrya10@yahoo.com" userId="S::urn:spo:guest#jbarrya10@yahoo.com::" providerId="AD" clId="Web-{99D2FD0F-444C-D9C1-2A41-4D770CB3F938}" dt="2022-06-12T18:48:59.980" v="921" actId="20577"/>
          <ac:spMkLst>
            <pc:docMk/>
            <pc:sldMk cId="2181938292" sldId="446"/>
            <ac:spMk id="2" creationId="{30F7AE3C-A971-E45A-433D-FC4677818199}"/>
          </ac:spMkLst>
        </pc:spChg>
        <pc:spChg chg="mod">
          <ac:chgData name="jbarrya10@yahoo.com" userId="S::urn:spo:guest#jbarrya10@yahoo.com::" providerId="AD" clId="Web-{99D2FD0F-444C-D9C1-2A41-4D770CB3F938}" dt="2022-06-12T18:52:02.038" v="1044" actId="20577"/>
          <ac:spMkLst>
            <pc:docMk/>
            <pc:sldMk cId="2181938292" sldId="446"/>
            <ac:spMk id="3" creationId="{75D24093-7D4B-1E41-2A3A-F52668C18A56}"/>
          </ac:spMkLst>
        </pc:spChg>
      </pc:sldChg>
      <pc:sldChg chg="modSp">
        <pc:chgData name="jbarrya10@yahoo.com" userId="S::urn:spo:guest#jbarrya10@yahoo.com::" providerId="AD" clId="Web-{99D2FD0F-444C-D9C1-2A41-4D770CB3F938}" dt="2022-06-12T18:56:55.931" v="1233" actId="20577"/>
        <pc:sldMkLst>
          <pc:docMk/>
          <pc:sldMk cId="943690603" sldId="447"/>
        </pc:sldMkLst>
        <pc:spChg chg="mod">
          <ac:chgData name="jbarrya10@yahoo.com" userId="S::urn:spo:guest#jbarrya10@yahoo.com::" providerId="AD" clId="Web-{99D2FD0F-444C-D9C1-2A41-4D770CB3F938}" dt="2022-06-12T18:53:08.964" v="1053" actId="20577"/>
          <ac:spMkLst>
            <pc:docMk/>
            <pc:sldMk cId="943690603" sldId="447"/>
            <ac:spMk id="2" creationId="{05C4DD51-01A0-F596-9761-9E27EA5ED3AE}"/>
          </ac:spMkLst>
        </pc:spChg>
        <pc:spChg chg="mod">
          <ac:chgData name="jbarrya10@yahoo.com" userId="S::urn:spo:guest#jbarrya10@yahoo.com::" providerId="AD" clId="Web-{99D2FD0F-444C-D9C1-2A41-4D770CB3F938}" dt="2022-06-12T18:56:55.931" v="1233" actId="20577"/>
          <ac:spMkLst>
            <pc:docMk/>
            <pc:sldMk cId="943690603" sldId="447"/>
            <ac:spMk id="3" creationId="{A640E50D-D2C2-E525-9169-B8E066DF75C6}"/>
          </ac:spMkLst>
        </pc:spChg>
      </pc:sldChg>
      <pc:sldChg chg="modSp new">
        <pc:chgData name="jbarrya10@yahoo.com" userId="S::urn:spo:guest#jbarrya10@yahoo.com::" providerId="AD" clId="Web-{99D2FD0F-444C-D9C1-2A41-4D770CB3F938}" dt="2022-06-12T19:00:50.663" v="1360" actId="20577"/>
        <pc:sldMkLst>
          <pc:docMk/>
          <pc:sldMk cId="1291326313" sldId="448"/>
        </pc:sldMkLst>
        <pc:spChg chg="mod">
          <ac:chgData name="jbarrya10@yahoo.com" userId="S::urn:spo:guest#jbarrya10@yahoo.com::" providerId="AD" clId="Web-{99D2FD0F-444C-D9C1-2A41-4D770CB3F938}" dt="2022-06-12T18:58:42.140" v="1261" actId="20577"/>
          <ac:spMkLst>
            <pc:docMk/>
            <pc:sldMk cId="1291326313" sldId="448"/>
            <ac:spMk id="2" creationId="{7BC4690D-DBAD-E2E6-0175-D418DE23AAE7}"/>
          </ac:spMkLst>
        </pc:spChg>
        <pc:spChg chg="mod">
          <ac:chgData name="jbarrya10@yahoo.com" userId="S::urn:spo:guest#jbarrya10@yahoo.com::" providerId="AD" clId="Web-{99D2FD0F-444C-D9C1-2A41-4D770CB3F938}" dt="2022-06-12T19:00:50.663" v="1360" actId="20577"/>
          <ac:spMkLst>
            <pc:docMk/>
            <pc:sldMk cId="1291326313" sldId="448"/>
            <ac:spMk id="3" creationId="{EC543586-B12A-7A69-98C4-E6C9B5353BF9}"/>
          </ac:spMkLst>
        </pc:spChg>
      </pc:sldChg>
      <pc:sldChg chg="modSp new">
        <pc:chgData name="jbarrya10@yahoo.com" userId="S::urn:spo:guest#jbarrya10@yahoo.com::" providerId="AD" clId="Web-{99D2FD0F-444C-D9C1-2A41-4D770CB3F938}" dt="2022-06-12T19:06:22.153" v="1515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99D2FD0F-444C-D9C1-2A41-4D770CB3F938}" dt="2022-06-12T19:06:00.089" v="1513" actId="20577"/>
          <ac:spMkLst>
            <pc:docMk/>
            <pc:sldMk cId="1919546778" sldId="449"/>
            <ac:spMk id="2" creationId="{740CDDE9-2514-2D66-C6D9-22BBAD3CB765}"/>
          </ac:spMkLst>
        </pc:spChg>
        <pc:spChg chg="mod">
          <ac:chgData name="jbarrya10@yahoo.com" userId="S::urn:spo:guest#jbarrya10@yahoo.com::" providerId="AD" clId="Web-{99D2FD0F-444C-D9C1-2A41-4D770CB3F938}" dt="2022-06-12T19:06:22.153" v="1515" actId="20577"/>
          <ac:spMkLst>
            <pc:docMk/>
            <pc:sldMk cId="1919546778" sldId="449"/>
            <ac:spMk id="3" creationId="{B1D98006-55C1-7F11-D491-6113D420FA1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7.17 Stages of grief and loss.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26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Understanding Grief and Loss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7, Lesson 5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7AE3C-A971-E45A-433D-FC4677818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400" dirty="0"/>
              <a:t>Cultural and Religious Influences on Mourning</a:t>
            </a:r>
            <a:br>
              <a:rPr lang="en-US" sz="3400" dirty="0"/>
            </a:br>
            <a:r>
              <a:rPr lang="en-US" sz="3400" dirty="0"/>
              <a:t>and Bereavement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24093-7D4B-1E41-2A3A-F52668C18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Every culture on earth has rituals and customs regarding death and bereavement.</a:t>
            </a:r>
          </a:p>
          <a:p>
            <a:r>
              <a:rPr lang="en-US" b="1" dirty="0">
                <a:cs typeface="Arial"/>
              </a:rPr>
              <a:t>Customs </a:t>
            </a:r>
            <a:r>
              <a:rPr lang="en-US" dirty="0">
                <a:cs typeface="Arial"/>
              </a:rPr>
              <a:t>are traditional ways to behave, and </a:t>
            </a:r>
            <a:r>
              <a:rPr lang="en-US" b="1" dirty="0">
                <a:cs typeface="Arial"/>
              </a:rPr>
              <a:t>rituals</a:t>
            </a:r>
            <a:r>
              <a:rPr lang="en-US" dirty="0">
                <a:cs typeface="Arial"/>
              </a:rPr>
              <a:t> are specific routines to follow.</a:t>
            </a:r>
          </a:p>
          <a:p>
            <a:r>
              <a:rPr lang="en-US" dirty="0">
                <a:cs typeface="Arial"/>
              </a:rPr>
              <a:t>Recognizing personal differences in how people grieve and allowing them to grieve in their own way as much as possible is important.</a:t>
            </a:r>
          </a:p>
        </p:txBody>
      </p:sp>
    </p:spTree>
    <p:extLst>
      <p:ext uri="{BB962C8B-B14F-4D97-AF65-F5344CB8AC3E}">
        <p14:creationId xmlns:p14="http://schemas.microsoft.com/office/powerpoint/2010/main" val="2181938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DD51-01A0-F596-9761-9E27EA5ED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Social Support During Mourning and Bereavement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0E50D-D2C2-E525-9169-B8E066DF7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Social support during mourning and bereavement is important and comes in several forms.</a:t>
            </a:r>
          </a:p>
          <a:p>
            <a:r>
              <a:rPr lang="en-US" sz="2600" dirty="0">
                <a:cs typeface="Arial"/>
              </a:rPr>
              <a:t>Ways to offer support include the following:</a:t>
            </a:r>
            <a:endParaRPr lang="en-US" sz="2600" dirty="0"/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Ensuring the grieving person feels cared for and loved.</a:t>
            </a:r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Helping to problem solve with funeral arrangements and financial matters.</a:t>
            </a:r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Helping to connect with community resources like grief support groups.</a:t>
            </a:r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Helping to reestablish networks and friendships.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369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4690D-DBAD-E2E6-0175-D418DE23A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Suggestions for Communicating Support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43586-B12A-7A69-98C4-E6C9B5353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Simply share that you are sorry for the person’s loss.</a:t>
            </a:r>
          </a:p>
          <a:p>
            <a:r>
              <a:rPr lang="en-US" dirty="0">
                <a:cs typeface="Arial"/>
              </a:rPr>
              <a:t>Do small things to show support, such as bringing a hot meal or caring for a pet.</a:t>
            </a:r>
          </a:p>
          <a:p>
            <a:r>
              <a:rPr lang="en-US" dirty="0">
                <a:cs typeface="Arial"/>
              </a:rPr>
              <a:t>Just be available for the person.</a:t>
            </a:r>
          </a:p>
          <a:p>
            <a:r>
              <a:rPr lang="en-US" dirty="0">
                <a:cs typeface="Arial"/>
              </a:rPr>
              <a:t>Listen to and share stories about the deceased.</a:t>
            </a:r>
          </a:p>
          <a:p>
            <a:r>
              <a:rPr lang="en-US" dirty="0">
                <a:cs typeface="Arial"/>
              </a:rPr>
              <a:t>Stay connected after the funeral or services.</a:t>
            </a:r>
          </a:p>
        </p:txBody>
      </p:sp>
    </p:spTree>
    <p:extLst>
      <p:ext uri="{BB962C8B-B14F-4D97-AF65-F5344CB8AC3E}">
        <p14:creationId xmlns:p14="http://schemas.microsoft.com/office/powerpoint/2010/main" val="1291326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Talking to people who are grieving a loss can be uncomfortable and challenging. </a:t>
            </a: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Write out an example of something you could say in each of the scenarios.</a:t>
            </a: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When you are done, compare your responses with another person or group.</a:t>
            </a: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Collectively, identify the two best responses and role-play those scenarios.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experience do you have with losing someone or something you loved or cared about?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/>
              </a:rPr>
              <a:t>Reflect on your experience and the different emotions you felt during that time.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Describe how children understand the concept of death?</a:t>
            </a:r>
          </a:p>
          <a:p>
            <a:r>
              <a:rPr lang="en-US" dirty="0">
                <a:cs typeface="Arial"/>
              </a:rPr>
              <a:t>Explain how and why people might experience grief differently?</a:t>
            </a:r>
          </a:p>
          <a:p>
            <a:r>
              <a:rPr lang="en-US" dirty="0">
                <a:cs typeface="Arial"/>
              </a:rPr>
              <a:t>Compare and contrast grief and mourning?</a:t>
            </a:r>
          </a:p>
          <a:p>
            <a:r>
              <a:rPr lang="en-US" dirty="0">
                <a:cs typeface="Arial"/>
              </a:rPr>
              <a:t>Describe how cultural influences can affect our understanding or experience of grief and mourning?</a:t>
            </a:r>
          </a:p>
          <a:p>
            <a:r>
              <a:rPr lang="en-US" dirty="0">
                <a:cs typeface="Arial"/>
              </a:rPr>
              <a:t>Describe ways that customs and rituals may be part of the mourning?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Understanding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Death is a natural and unavoidable part of life.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Our understanding of death develops as we grow and age and we process death differently across the life span.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Concepts related to understanding death:</a:t>
            </a:r>
            <a:endParaRPr lang="en-US" dirty="0"/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Irreversibility (death as permanent)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Finality (all functioning stops with death)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Inevitability (death happens to all living things)</a:t>
            </a:r>
          </a:p>
          <a:p>
            <a:pPr lvl="1"/>
            <a:r>
              <a:rPr lang="en-US" dirty="0">
                <a:solidFill>
                  <a:srgbClr val="404000"/>
                </a:solidFill>
                <a:cs typeface="Arial"/>
              </a:rPr>
              <a:t>Causality (the general causes of death)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C1F3D-55AD-7EE6-A3F1-0F2F9BE07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Reactions to Death Across the Life Span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2F47E-E048-DDC2-EB00-402A5CE5E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Infants and toddlers do not understand death themselves, but they react to others’ emotions.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School-aged children may not grasp irreversibility and what causes death to occur.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Adolescents understand death just as adults do. However, many have not experienced a loss and may be uncomfortable talking about it.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Older adults experience loss more often as their peers die. They need social support to process losses.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639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C0787-631F-2B6E-3D78-66CD1C202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Experiencing Grief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16584-A7E8-E12F-DA09-BF526BAB0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Grief</a:t>
            </a:r>
            <a:r>
              <a:rPr lang="en-US" dirty="0">
                <a:cs typeface="Arial"/>
              </a:rPr>
              <a:t> refers to the internal emotions a person experiences when dealing with loss.</a:t>
            </a:r>
            <a:endParaRPr lang="en-US" dirty="0"/>
          </a:p>
          <a:p>
            <a:r>
              <a:rPr lang="en-US" dirty="0">
                <a:cs typeface="Arial"/>
              </a:rPr>
              <a:t>You can experience grief if you lose a job, your home, your independence, or anything you have an emotional connection to.</a:t>
            </a:r>
          </a:p>
          <a:p>
            <a:r>
              <a:rPr lang="en-US" dirty="0">
                <a:cs typeface="Arial"/>
              </a:rPr>
              <a:t>Most people experience several stages of emotions as they go through the grieving process.</a:t>
            </a:r>
            <a:endParaRPr lang="en-US" sz="1400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6363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EDE86-4682-42F8-F70E-B5841D5A5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Stages of the </a:t>
            </a:r>
            <a:br>
              <a:rPr lang="en-US" dirty="0"/>
            </a:br>
            <a:r>
              <a:rPr lang="en-US" dirty="0"/>
              <a:t>Grieving Process</a:t>
            </a:r>
          </a:p>
        </p:txBody>
      </p:sp>
      <p:pic>
        <p:nvPicPr>
          <p:cNvPr id="5" name="Content Placeholder 4" descr="Denial: This isn’t happening to me! Anger: Why is this happening to me? Bargaining: I promise I’ll be a better person if… Depression: I don’t care anymore. Acceptance: I’m ready for whatever comes.">
            <a:extLst>
              <a:ext uri="{FF2B5EF4-FFF2-40B4-BE49-F238E27FC236}">
                <a16:creationId xmlns:a16="http://schemas.microsoft.com/office/drawing/2014/main" id="{9C8FB3F4-0D10-3527-DD80-D71A4D80DA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17242" y="2564194"/>
            <a:ext cx="6909516" cy="1988350"/>
          </a:xfrm>
        </p:spPr>
      </p:pic>
    </p:spTree>
    <p:extLst>
      <p:ext uri="{BB962C8B-B14F-4D97-AF65-F5344CB8AC3E}">
        <p14:creationId xmlns:p14="http://schemas.microsoft.com/office/powerpoint/2010/main" val="3718260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Mourning</a:t>
            </a:r>
            <a:br>
              <a:rPr lang="en-US" dirty="0"/>
            </a:br>
            <a:r>
              <a:rPr lang="en-US" dirty="0"/>
              <a:t>and Bereavement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In comparison to grief, 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mourning</a:t>
            </a:r>
            <a:r>
              <a:rPr lang="en-US" dirty="0">
                <a:solidFill>
                  <a:srgbClr val="404000"/>
                </a:solidFill>
                <a:cs typeface="Arial"/>
              </a:rPr>
              <a:t> refers to the external process and behaviors associated with grieving the loss of a loved one.</a:t>
            </a:r>
            <a:endParaRPr lang="en-US" dirty="0">
              <a:cs typeface="Arial"/>
            </a:endParaRP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There are many ways to mourn a loss, and mourning is influenced by family, religious, cultural, spiritual, and community-based traditions.</a:t>
            </a:r>
          </a:p>
          <a:p>
            <a:pPr marL="0" indent="0" algn="r">
              <a:buNone/>
            </a:pPr>
            <a:r>
              <a:rPr lang="en-US" sz="1400" i="1" dirty="0">
                <a:solidFill>
                  <a:srgbClr val="404000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D947-9297-D0BD-41BC-0E504F92B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Mourning</a:t>
            </a:r>
            <a:br>
              <a:rPr lang="en-US" dirty="0"/>
            </a:br>
            <a:r>
              <a:rPr lang="en-US" dirty="0"/>
              <a:t>and Bereavement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E4284-AEE2-FE36-59CE-E68A84BA4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Examples of how we mourn include the following:</a:t>
            </a:r>
            <a:endParaRPr lang="en-US" sz="2600" dirty="0">
              <a:solidFill>
                <a:schemeClr val="tx1"/>
              </a:solidFill>
              <a:cs typeface="Arial"/>
            </a:endParaRP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Crying or wailing</a:t>
            </a:r>
            <a:endParaRPr lang="en-US" sz="2600" dirty="0">
              <a:solidFill>
                <a:schemeClr val="tx1"/>
              </a:solidFill>
            </a:endParaRP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Wearing a certain color or type of clothing</a:t>
            </a:r>
            <a:endParaRPr lang="en-US" sz="2600" dirty="0">
              <a:solidFill>
                <a:schemeClr val="tx1"/>
              </a:solidFill>
            </a:endParaRP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Attending a funeral</a:t>
            </a:r>
            <a:endParaRPr lang="en-US" sz="2600" dirty="0">
              <a:solidFill>
                <a:schemeClr val="tx1"/>
              </a:solidFill>
            </a:endParaRP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Visiting a gravesite on a loved one’s birthday or holiday</a:t>
            </a:r>
            <a:endParaRPr lang="en-US" sz="2600" dirty="0">
              <a:solidFill>
                <a:schemeClr val="tx1"/>
              </a:solidFill>
            </a:endParaRP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An annual celebration of life to remember someone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Lighting a candle on the anniversary of the loss of a loved one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954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694</Words>
  <Application>Microsoft Office PowerPoint</Application>
  <PresentationFormat>On-screen Show (4:3)</PresentationFormat>
  <Paragraphs>66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Arial,Sans-Serif</vt:lpstr>
      <vt:lpstr>Calibri</vt:lpstr>
      <vt:lpstr>Helvetica</vt:lpstr>
      <vt:lpstr>Office Theme</vt:lpstr>
      <vt:lpstr>Understanding Grief and Loss</vt:lpstr>
      <vt:lpstr>Write About It</vt:lpstr>
      <vt:lpstr>Can you . . .  </vt:lpstr>
      <vt:lpstr>Understanding Death</vt:lpstr>
      <vt:lpstr>Reactions to Death Across the Life Span</vt:lpstr>
      <vt:lpstr>Experiencing Grief</vt:lpstr>
      <vt:lpstr>Stages of the  Grieving Process</vt:lpstr>
      <vt:lpstr>Mourning and Bereavement (1 of 2)</vt:lpstr>
      <vt:lpstr>Mourning and Bereavement (2 of 2)</vt:lpstr>
      <vt:lpstr>Cultural and Religious Influences on Mourning and Bereavement</vt:lpstr>
      <vt:lpstr>Social Support During Mourning and Bereavement</vt:lpstr>
      <vt:lpstr>Suggestions for Communicating Support 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Wellness</dc:title>
  <dc:creator>Human Kinetics</dc:creator>
  <cp:lastModifiedBy>Derek Campbell</cp:lastModifiedBy>
  <cp:revision>3852</cp:revision>
  <dcterms:created xsi:type="dcterms:W3CDTF">2020-04-29T19:38:00Z</dcterms:created>
  <dcterms:modified xsi:type="dcterms:W3CDTF">2022-12-02T07:59:33Z</dcterms:modified>
</cp:coreProperties>
</file>