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427" r:id="rId2"/>
    <p:sldId id="337" r:id="rId3"/>
    <p:sldId id="334" r:id="rId4"/>
    <p:sldId id="422" r:id="rId5"/>
    <p:sldId id="439" r:id="rId6"/>
    <p:sldId id="438" r:id="rId7"/>
    <p:sldId id="444" r:id="rId8"/>
    <p:sldId id="445" r:id="rId9"/>
    <p:sldId id="435" r:id="rId10"/>
    <p:sldId id="440" r:id="rId11"/>
    <p:sldId id="441" r:id="rId12"/>
    <p:sldId id="442" r:id="rId13"/>
    <p:sldId id="446" r:id="rId14"/>
    <p:sldId id="447" r:id="rId15"/>
    <p:sldId id="37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907EF992-BEC6-DB62-995A-4783911D4510}" v="1224" dt="2022-05-25T15:40:41.259"/>
    <p1510:client id="{9BEDC2F0-E7D5-6BEB-4C7D-670F6D58B931}" v="1394" dt="2022-06-11T19:37:48.372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2E9E69DA-D48B-77D8-F6A2-159C58390E08}"/>
    <pc:docChg chg="addSld delSld modSld">
      <pc:chgData name="jbarrya10@yahoo.com" userId="S::urn:spo:guest#jbarrya10@yahoo.com::" providerId="AD" clId="Web-{2E9E69DA-D48B-77D8-F6A2-159C58390E08}" dt="2022-06-12T15:35:12.728" v="1250" actId="20577"/>
      <pc:docMkLst>
        <pc:docMk/>
      </pc:docMkLst>
      <pc:sldChg chg="modSp">
        <pc:chgData name="jbarrya10@yahoo.com" userId="S::urn:spo:guest#jbarrya10@yahoo.com::" providerId="AD" clId="Web-{2E9E69DA-D48B-77D8-F6A2-159C58390E08}" dt="2022-06-12T14:47:57.677" v="88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2E9E69DA-D48B-77D8-F6A2-159C58390E08}" dt="2022-06-12T14:47:57.677" v="88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2E9E69DA-D48B-77D8-F6A2-159C58390E08}" dt="2022-06-12T14:46:51.640" v="50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2E9E69DA-D48B-77D8-F6A2-159C58390E08}" dt="2022-06-12T14:46:51.640" v="50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2E9E69DA-D48B-77D8-F6A2-159C58390E08}" dt="2022-06-12T15:35:12.728" v="1250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2E9E69DA-D48B-77D8-F6A2-159C58390E08}" dt="2022-06-12T15:35:12.728" v="1250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">
        <pc:chgData name="jbarrya10@yahoo.com" userId="S::urn:spo:guest#jbarrya10@yahoo.com::" providerId="AD" clId="Web-{2E9E69DA-D48B-77D8-F6A2-159C58390E08}" dt="2022-06-12T14:54:59.671" v="221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2E9E69DA-D48B-77D8-F6A2-159C58390E08}" dt="2022-06-12T14:48:48.101" v="94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2E9E69DA-D48B-77D8-F6A2-159C58390E08}" dt="2022-06-12T14:54:59.671" v="221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2E9E69DA-D48B-77D8-F6A2-159C58390E08}" dt="2022-06-12T14:45:53.543" v="16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2E9E69DA-D48B-77D8-F6A2-159C58390E08}" dt="2022-06-12T14:45:53.543" v="16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2E9E69DA-D48B-77D8-F6A2-159C58390E08}" dt="2022-06-12T14:45:47.043" v="15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del">
        <pc:chgData name="jbarrya10@yahoo.com" userId="S::urn:spo:guest#jbarrya10@yahoo.com::" providerId="AD" clId="Web-{2E9E69DA-D48B-77D8-F6A2-159C58390E08}" dt="2022-06-12T14:56:13.785" v="222"/>
        <pc:sldMkLst>
          <pc:docMk/>
          <pc:sldMk cId="2632927641" sldId="428"/>
        </pc:sldMkLst>
      </pc:sldChg>
      <pc:sldChg chg="modSp">
        <pc:chgData name="jbarrya10@yahoo.com" userId="S::urn:spo:guest#jbarrya10@yahoo.com::" providerId="AD" clId="Web-{2E9E69DA-D48B-77D8-F6A2-159C58390E08}" dt="2022-06-12T15:17:39.614" v="708" actId="20577"/>
        <pc:sldMkLst>
          <pc:docMk/>
          <pc:sldMk cId="3718260757" sldId="435"/>
        </pc:sldMkLst>
        <pc:spChg chg="mod">
          <ac:chgData name="jbarrya10@yahoo.com" userId="S::urn:spo:guest#jbarrya10@yahoo.com::" providerId="AD" clId="Web-{2E9E69DA-D48B-77D8-F6A2-159C58390E08}" dt="2022-06-12T15:14:14.039" v="573" actId="20577"/>
          <ac:spMkLst>
            <pc:docMk/>
            <pc:sldMk cId="3718260757" sldId="435"/>
            <ac:spMk id="2" creationId="{363EDE86-4682-42F8-F70E-B5841D5A5944}"/>
          </ac:spMkLst>
        </pc:spChg>
        <pc:spChg chg="mod">
          <ac:chgData name="jbarrya10@yahoo.com" userId="S::urn:spo:guest#jbarrya10@yahoo.com::" providerId="AD" clId="Web-{2E9E69DA-D48B-77D8-F6A2-159C58390E08}" dt="2022-06-12T15:17:39.614" v="708" actId="20577"/>
          <ac:spMkLst>
            <pc:docMk/>
            <pc:sldMk cId="3718260757" sldId="435"/>
            <ac:spMk id="3" creationId="{B1CC05E6-E69B-8313-C1C3-E730B77719E3}"/>
          </ac:spMkLst>
        </pc:spChg>
      </pc:sldChg>
      <pc:sldChg chg="modSp">
        <pc:chgData name="jbarrya10@yahoo.com" userId="S::urn:spo:guest#jbarrya10@yahoo.com::" providerId="AD" clId="Web-{2E9E69DA-D48B-77D8-F6A2-159C58390E08}" dt="2022-06-12T15:02:43.918" v="382" actId="20577"/>
        <pc:sldMkLst>
          <pc:docMk/>
          <pc:sldMk cId="2386399171" sldId="438"/>
        </pc:sldMkLst>
        <pc:spChg chg="mod">
          <ac:chgData name="jbarrya10@yahoo.com" userId="S::urn:spo:guest#jbarrya10@yahoo.com::" providerId="AD" clId="Web-{2E9E69DA-D48B-77D8-F6A2-159C58390E08}" dt="2022-06-12T14:58:42.138" v="261" actId="20577"/>
          <ac:spMkLst>
            <pc:docMk/>
            <pc:sldMk cId="2386399171" sldId="438"/>
            <ac:spMk id="2" creationId="{3C3C1F3D-55AD-7EE6-A3F1-0F2F9BE078E4}"/>
          </ac:spMkLst>
        </pc:spChg>
        <pc:spChg chg="mod">
          <ac:chgData name="jbarrya10@yahoo.com" userId="S::urn:spo:guest#jbarrya10@yahoo.com::" providerId="AD" clId="Web-{2E9E69DA-D48B-77D8-F6A2-159C58390E08}" dt="2022-06-12T15:02:43.918" v="382" actId="20577"/>
          <ac:spMkLst>
            <pc:docMk/>
            <pc:sldMk cId="2386399171" sldId="438"/>
            <ac:spMk id="3" creationId="{4432F47E-E048-DDC2-EB00-402A5CE5ECBE}"/>
          </ac:spMkLst>
        </pc:spChg>
      </pc:sldChg>
      <pc:sldChg chg="modSp">
        <pc:chgData name="jbarrya10@yahoo.com" userId="S::urn:spo:guest#jbarrya10@yahoo.com::" providerId="AD" clId="Web-{2E9E69DA-D48B-77D8-F6A2-159C58390E08}" dt="2022-06-12T14:57:29.086" v="256" actId="20577"/>
        <pc:sldMkLst>
          <pc:docMk/>
          <pc:sldMk cId="3644079859" sldId="439"/>
        </pc:sldMkLst>
        <pc:spChg chg="mod">
          <ac:chgData name="jbarrya10@yahoo.com" userId="S::urn:spo:guest#jbarrya10@yahoo.com::" providerId="AD" clId="Web-{2E9E69DA-D48B-77D8-F6A2-159C58390E08}" dt="2022-06-12T14:56:28.770" v="235" actId="20577"/>
          <ac:spMkLst>
            <pc:docMk/>
            <pc:sldMk cId="3644079859" sldId="439"/>
            <ac:spMk id="2" creationId="{D4D47463-92DF-AA3F-458A-6810391766E8}"/>
          </ac:spMkLst>
        </pc:spChg>
        <pc:spChg chg="mod">
          <ac:chgData name="jbarrya10@yahoo.com" userId="S::urn:spo:guest#jbarrya10@yahoo.com::" providerId="AD" clId="Web-{2E9E69DA-D48B-77D8-F6A2-159C58390E08}" dt="2022-06-12T14:57:29.086" v="256" actId="20577"/>
          <ac:spMkLst>
            <pc:docMk/>
            <pc:sldMk cId="3644079859" sldId="439"/>
            <ac:spMk id="3" creationId="{8C3118B0-536A-0224-2F55-B2C1D521DAC2}"/>
          </ac:spMkLst>
        </pc:spChg>
      </pc:sldChg>
      <pc:sldChg chg="modSp">
        <pc:chgData name="jbarrya10@yahoo.com" userId="S::urn:spo:guest#jbarrya10@yahoo.com::" providerId="AD" clId="Web-{2E9E69DA-D48B-77D8-F6A2-159C58390E08}" dt="2022-06-12T15:19:11.713" v="737" actId="20577"/>
        <pc:sldMkLst>
          <pc:docMk/>
          <pc:sldMk cId="967524831" sldId="440"/>
        </pc:sldMkLst>
        <pc:spChg chg="mod">
          <ac:chgData name="jbarrya10@yahoo.com" userId="S::urn:spo:guest#jbarrya10@yahoo.com::" providerId="AD" clId="Web-{2E9E69DA-D48B-77D8-F6A2-159C58390E08}" dt="2022-06-12T15:18:17.569" v="712" actId="20577"/>
          <ac:spMkLst>
            <pc:docMk/>
            <pc:sldMk cId="967524831" sldId="440"/>
            <ac:spMk id="2" creationId="{47FB483A-A722-F5A2-8821-663AC35C6A7F}"/>
          </ac:spMkLst>
        </pc:spChg>
        <pc:spChg chg="mod">
          <ac:chgData name="jbarrya10@yahoo.com" userId="S::urn:spo:guest#jbarrya10@yahoo.com::" providerId="AD" clId="Web-{2E9E69DA-D48B-77D8-F6A2-159C58390E08}" dt="2022-06-12T15:19:11.713" v="737" actId="20577"/>
          <ac:spMkLst>
            <pc:docMk/>
            <pc:sldMk cId="967524831" sldId="440"/>
            <ac:spMk id="3" creationId="{BBA02878-ECEB-51EB-99D0-79C02C27511D}"/>
          </ac:spMkLst>
        </pc:spChg>
      </pc:sldChg>
      <pc:sldChg chg="modSp">
        <pc:chgData name="jbarrya10@yahoo.com" userId="S::urn:spo:guest#jbarrya10@yahoo.com::" providerId="AD" clId="Web-{2E9E69DA-D48B-77D8-F6A2-159C58390E08}" dt="2022-06-12T15:24:04.137" v="838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2E9E69DA-D48B-77D8-F6A2-159C58390E08}" dt="2022-06-12T15:21:15.877" v="742" actId="20577"/>
          <ac:spMkLst>
            <pc:docMk/>
            <pc:sldMk cId="316408451" sldId="441"/>
            <ac:spMk id="2" creationId="{9DB05346-B1F3-A04F-7F77-6AB2A7AECE3D}"/>
          </ac:spMkLst>
        </pc:spChg>
        <pc:spChg chg="mod">
          <ac:chgData name="jbarrya10@yahoo.com" userId="S::urn:spo:guest#jbarrya10@yahoo.com::" providerId="AD" clId="Web-{2E9E69DA-D48B-77D8-F6A2-159C58390E08}" dt="2022-06-12T15:24:04.137" v="838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modSp">
        <pc:chgData name="jbarrya10@yahoo.com" userId="S::urn:spo:guest#jbarrya10@yahoo.com::" providerId="AD" clId="Web-{2E9E69DA-D48B-77D8-F6A2-159C58390E08}" dt="2022-06-12T15:26:42.166" v="940" actId="20577"/>
        <pc:sldMkLst>
          <pc:docMk/>
          <pc:sldMk cId="384954857" sldId="442"/>
        </pc:sldMkLst>
        <pc:spChg chg="mod">
          <ac:chgData name="jbarrya10@yahoo.com" userId="S::urn:spo:guest#jbarrya10@yahoo.com::" providerId="AD" clId="Web-{2E9E69DA-D48B-77D8-F6A2-159C58390E08}" dt="2022-06-12T15:24:41.873" v="846" actId="20577"/>
          <ac:spMkLst>
            <pc:docMk/>
            <pc:sldMk cId="384954857" sldId="442"/>
            <ac:spMk id="2" creationId="{E055D947-9297-D0BD-41BC-0E504F92BF6F}"/>
          </ac:spMkLst>
        </pc:spChg>
        <pc:spChg chg="mod">
          <ac:chgData name="jbarrya10@yahoo.com" userId="S::urn:spo:guest#jbarrya10@yahoo.com::" providerId="AD" clId="Web-{2E9E69DA-D48B-77D8-F6A2-159C58390E08}" dt="2022-06-12T15:26:42.166" v="940" actId="20577"/>
          <ac:spMkLst>
            <pc:docMk/>
            <pc:sldMk cId="384954857" sldId="442"/>
            <ac:spMk id="3" creationId="{496E4284-AEE2-FE36-59CE-E68A84BA4FAE}"/>
          </ac:spMkLst>
        </pc:spChg>
      </pc:sldChg>
      <pc:sldChg chg="modSp">
        <pc:chgData name="jbarrya10@yahoo.com" userId="S::urn:spo:guest#jbarrya10@yahoo.com::" providerId="AD" clId="Web-{2E9E69DA-D48B-77D8-F6A2-159C58390E08}" dt="2022-06-12T15:08:13.221" v="466" actId="20577"/>
        <pc:sldMkLst>
          <pc:docMk/>
          <pc:sldMk cId="806363758" sldId="444"/>
        </pc:sldMkLst>
        <pc:spChg chg="mod">
          <ac:chgData name="jbarrya10@yahoo.com" userId="S::urn:spo:guest#jbarrya10@yahoo.com::" providerId="AD" clId="Web-{2E9E69DA-D48B-77D8-F6A2-159C58390E08}" dt="2022-06-12T15:05:20.570" v="390" actId="20577"/>
          <ac:spMkLst>
            <pc:docMk/>
            <pc:sldMk cId="806363758" sldId="444"/>
            <ac:spMk id="2" creationId="{E25C0787-631F-2B6E-3D78-66CD1C202704}"/>
          </ac:spMkLst>
        </pc:spChg>
        <pc:spChg chg="mod">
          <ac:chgData name="jbarrya10@yahoo.com" userId="S::urn:spo:guest#jbarrya10@yahoo.com::" providerId="AD" clId="Web-{2E9E69DA-D48B-77D8-F6A2-159C58390E08}" dt="2022-06-12T15:08:13.221" v="466" actId="20577"/>
          <ac:spMkLst>
            <pc:docMk/>
            <pc:sldMk cId="806363758" sldId="444"/>
            <ac:spMk id="3" creationId="{00416584-A7E8-E12F-DA09-BF526BAB070B}"/>
          </ac:spMkLst>
        </pc:spChg>
      </pc:sldChg>
      <pc:sldChg chg="modSp">
        <pc:chgData name="jbarrya10@yahoo.com" userId="S::urn:spo:guest#jbarrya10@yahoo.com::" providerId="AD" clId="Web-{2E9E69DA-D48B-77D8-F6A2-159C58390E08}" dt="2022-06-12T15:11:00.497" v="570" actId="20577"/>
        <pc:sldMkLst>
          <pc:docMk/>
          <pc:sldMk cId="1056341302" sldId="445"/>
        </pc:sldMkLst>
        <pc:spChg chg="mod">
          <ac:chgData name="jbarrya10@yahoo.com" userId="S::urn:spo:guest#jbarrya10@yahoo.com::" providerId="AD" clId="Web-{2E9E69DA-D48B-77D8-F6A2-159C58390E08}" dt="2022-06-12T15:08:51.083" v="479" actId="20577"/>
          <ac:spMkLst>
            <pc:docMk/>
            <pc:sldMk cId="1056341302" sldId="445"/>
            <ac:spMk id="2" creationId="{D7E02359-D2D1-8990-8D5B-4A5AFB832E12}"/>
          </ac:spMkLst>
        </pc:spChg>
        <pc:spChg chg="mod">
          <ac:chgData name="jbarrya10@yahoo.com" userId="S::urn:spo:guest#jbarrya10@yahoo.com::" providerId="AD" clId="Web-{2E9E69DA-D48B-77D8-F6A2-159C58390E08}" dt="2022-06-12T15:11:00.497" v="570" actId="20577"/>
          <ac:spMkLst>
            <pc:docMk/>
            <pc:sldMk cId="1056341302" sldId="445"/>
            <ac:spMk id="3" creationId="{CC614391-6900-9B31-F12E-6B89FEA64578}"/>
          </ac:spMkLst>
        </pc:spChg>
      </pc:sldChg>
      <pc:sldChg chg="modSp new">
        <pc:chgData name="jbarrya10@yahoo.com" userId="S::urn:spo:guest#jbarrya10@yahoo.com::" providerId="AD" clId="Web-{2E9E69DA-D48B-77D8-F6A2-159C58390E08}" dt="2022-06-12T15:29:35.520" v="1051" actId="20577"/>
        <pc:sldMkLst>
          <pc:docMk/>
          <pc:sldMk cId="2181938292" sldId="446"/>
        </pc:sldMkLst>
        <pc:spChg chg="mod">
          <ac:chgData name="jbarrya10@yahoo.com" userId="S::urn:spo:guest#jbarrya10@yahoo.com::" providerId="AD" clId="Web-{2E9E69DA-D48B-77D8-F6A2-159C58390E08}" dt="2022-06-12T15:27:40.919" v="950" actId="20577"/>
          <ac:spMkLst>
            <pc:docMk/>
            <pc:sldMk cId="2181938292" sldId="446"/>
            <ac:spMk id="2" creationId="{30F7AE3C-A971-E45A-433D-FC4677818199}"/>
          </ac:spMkLst>
        </pc:spChg>
        <pc:spChg chg="mod">
          <ac:chgData name="jbarrya10@yahoo.com" userId="S::urn:spo:guest#jbarrya10@yahoo.com::" providerId="AD" clId="Web-{2E9E69DA-D48B-77D8-F6A2-159C58390E08}" dt="2022-06-12T15:29:35.520" v="1051" actId="20577"/>
          <ac:spMkLst>
            <pc:docMk/>
            <pc:sldMk cId="2181938292" sldId="446"/>
            <ac:spMk id="3" creationId="{75D24093-7D4B-1E41-2A3A-F52668C18A56}"/>
          </ac:spMkLst>
        </pc:spChg>
      </pc:sldChg>
      <pc:sldChg chg="modSp new">
        <pc:chgData name="jbarrya10@yahoo.com" userId="S::urn:spo:guest#jbarrya10@yahoo.com::" providerId="AD" clId="Web-{2E9E69DA-D48B-77D8-F6A2-159C58390E08}" dt="2022-06-12T15:32:00.138" v="1120" actId="20577"/>
        <pc:sldMkLst>
          <pc:docMk/>
          <pc:sldMk cId="943690603" sldId="447"/>
        </pc:sldMkLst>
        <pc:spChg chg="mod">
          <ac:chgData name="jbarrya10@yahoo.com" userId="S::urn:spo:guest#jbarrya10@yahoo.com::" providerId="AD" clId="Web-{2E9E69DA-D48B-77D8-F6A2-159C58390E08}" dt="2022-06-12T15:30:20.710" v="1063" actId="20577"/>
          <ac:spMkLst>
            <pc:docMk/>
            <pc:sldMk cId="943690603" sldId="447"/>
            <ac:spMk id="2" creationId="{05C4DD51-01A0-F596-9761-9E27EA5ED3AE}"/>
          </ac:spMkLst>
        </pc:spChg>
        <pc:spChg chg="mod">
          <ac:chgData name="jbarrya10@yahoo.com" userId="S::urn:spo:guest#jbarrya10@yahoo.com::" providerId="AD" clId="Web-{2E9E69DA-D48B-77D8-F6A2-159C58390E08}" dt="2022-06-12T15:32:00.138" v="1120" actId="20577"/>
          <ac:spMkLst>
            <pc:docMk/>
            <pc:sldMk cId="943690603" sldId="447"/>
            <ac:spMk id="3" creationId="{A640E50D-D2C2-E525-9169-B8E066DF75C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7.12 The three stages we go through when we become stressed.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335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7.14 Common signs of distress.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69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Figure 7.15 Optimal stress is stress that allows you to perform your best.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13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Recognizing and Managing Stress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7, Lesson 4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B483A-A722-F5A2-8821-663AC35C6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Common Signs</a:t>
            </a:r>
            <a:br>
              <a:rPr lang="en-US" dirty="0"/>
            </a:br>
            <a:r>
              <a:rPr lang="en-US" dirty="0"/>
              <a:t>of Distress</a:t>
            </a:r>
          </a:p>
        </p:txBody>
      </p:sp>
      <p:pic>
        <p:nvPicPr>
          <p:cNvPr id="5" name="Content Placeholder 4" descr="Body: headache, muscle and chest pain, fatigue, stomach upset, sleep problems. Mood: anxiety, lack of motivation, overwhelmed, angry, sad. Behavior: over- or undereating, social withdrawal, inactivity, angry outbursts, drug or alcohol misuse.">
            <a:extLst>
              <a:ext uri="{FF2B5EF4-FFF2-40B4-BE49-F238E27FC236}">
                <a16:creationId xmlns:a16="http://schemas.microsoft.com/office/drawing/2014/main" id="{B16C6BEB-B794-90DC-8A48-3BF8D28799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12522" y="1825625"/>
            <a:ext cx="4118956" cy="4351338"/>
          </a:xfrm>
        </p:spPr>
      </p:pic>
    </p:spTree>
    <p:extLst>
      <p:ext uri="{BB962C8B-B14F-4D97-AF65-F5344CB8AC3E}">
        <p14:creationId xmlns:p14="http://schemas.microsoft.com/office/powerpoint/2010/main" val="967524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Stress and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solidFill>
                  <a:srgbClr val="404000"/>
                </a:solidFill>
                <a:cs typeface="Arial"/>
              </a:rPr>
              <a:t>Optimal stress</a:t>
            </a:r>
            <a:r>
              <a:rPr lang="en-US" dirty="0">
                <a:solidFill>
                  <a:srgbClr val="404000"/>
                </a:solidFill>
                <a:cs typeface="Arial"/>
              </a:rPr>
              <a:t> is the right amount of stress to help you perform at your best.</a:t>
            </a:r>
            <a:endParaRPr lang="en-US" dirty="0">
              <a:cs typeface="Arial"/>
            </a:endParaRPr>
          </a:p>
        </p:txBody>
      </p:sp>
      <p:pic>
        <p:nvPicPr>
          <p:cNvPr id="5" name="Picture 4" descr="Graph shows that you perform best when stress and pressure are neither too low nor too high.">
            <a:extLst>
              <a:ext uri="{FF2B5EF4-FFF2-40B4-BE49-F238E27FC236}">
                <a16:creationId xmlns:a16="http://schemas.microsoft.com/office/drawing/2014/main" id="{4A054D0E-0FA7-F58F-7074-615789CB1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280" y="3076776"/>
            <a:ext cx="3601439" cy="296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D947-9297-D0BD-41BC-0E504F92B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Stress and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E4284-AEE2-FE36-59CE-E68A84BA4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500" dirty="0">
                <a:cs typeface="Arial"/>
              </a:rPr>
              <a:t>Chronic stress can contribute to a wide range of he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alth problems, including the following: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Type 2 diabetes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High blood pressure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Heart disease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Obesity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Ulcers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Irritable bowel syndrome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Insomnia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Skin conditions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Infections</a:t>
            </a:r>
            <a:endParaRPr lang="en-US" sz="25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954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7AE3C-A971-E45A-433D-FC4677818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Managing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24093-7D4B-1E41-2A3A-F52668C18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Managing stress is like managing your emotions.</a:t>
            </a:r>
          </a:p>
          <a:p>
            <a:r>
              <a:rPr lang="en-US" b="1" dirty="0">
                <a:cs typeface="Arial"/>
              </a:rPr>
              <a:t>Stress management </a:t>
            </a:r>
            <a:r>
              <a:rPr lang="en-US" dirty="0">
                <a:cs typeface="Arial"/>
              </a:rPr>
              <a:t>can include things such as time management and positive self-talk.</a:t>
            </a:r>
          </a:p>
          <a:p>
            <a:r>
              <a:rPr lang="en-US" b="1" dirty="0">
                <a:cs typeface="Arial"/>
              </a:rPr>
              <a:t>Relaxation techniques</a:t>
            </a:r>
            <a:r>
              <a:rPr lang="en-US" dirty="0">
                <a:cs typeface="Arial"/>
              </a:rPr>
              <a:t> are specific stress management strategies that reduce the intensity of the flight-or-fight response.</a:t>
            </a:r>
          </a:p>
        </p:txBody>
      </p:sp>
    </p:spTree>
    <p:extLst>
      <p:ext uri="{BB962C8B-B14F-4D97-AF65-F5344CB8AC3E}">
        <p14:creationId xmlns:p14="http://schemas.microsoft.com/office/powerpoint/2010/main" val="2181938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DD51-01A0-F596-9761-9E27EA5ED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Stress Management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0E50D-D2C2-E525-9169-B8E066DF7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Breathe deeply</a:t>
            </a:r>
          </a:p>
          <a:p>
            <a:r>
              <a:rPr lang="en-US" dirty="0">
                <a:cs typeface="Arial"/>
              </a:rPr>
              <a:t>Use positive self-talk</a:t>
            </a:r>
          </a:p>
          <a:p>
            <a:r>
              <a:rPr lang="en-US" dirty="0">
                <a:cs typeface="Arial"/>
              </a:rPr>
              <a:t>Reframe the situation</a:t>
            </a:r>
          </a:p>
          <a:p>
            <a:r>
              <a:rPr lang="en-US" dirty="0">
                <a:cs typeface="Arial"/>
              </a:rPr>
              <a:t>Remove yourself from the situation</a:t>
            </a:r>
          </a:p>
          <a:p>
            <a:r>
              <a:rPr lang="en-US" dirty="0">
                <a:cs typeface="Arial"/>
              </a:rPr>
              <a:t>Be mindful</a:t>
            </a:r>
          </a:p>
          <a:p>
            <a:r>
              <a:rPr lang="en-US" dirty="0">
                <a:cs typeface="Arial"/>
              </a:rPr>
              <a:t>Find ways to relax</a:t>
            </a:r>
          </a:p>
          <a:p>
            <a:r>
              <a:rPr lang="en-US" dirty="0">
                <a:cs typeface="Arial"/>
              </a:rPr>
              <a:t>Exercise</a:t>
            </a:r>
          </a:p>
          <a:p>
            <a:r>
              <a:rPr lang="en-US" dirty="0">
                <a:cs typeface="Arial"/>
              </a:rPr>
              <a:t>Learn time management</a:t>
            </a:r>
          </a:p>
        </p:txBody>
      </p:sp>
    </p:spTree>
    <p:extLst>
      <p:ext uri="{BB962C8B-B14F-4D97-AF65-F5344CB8AC3E}">
        <p14:creationId xmlns:p14="http://schemas.microsoft.com/office/powerpoint/2010/main" val="943690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To effectively manage stress, you need to learn and practice stress management techniques. 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Use your Goal-Setting Skill Cues and your SMART goal skill steps to help you write one short-term and one long-term goal and to set action steps that will help you manage your stress.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Consider the techniques in this lesson as well as other strategies you may know.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When was the last time you felt stressed?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 panose="020B0604020202020204"/>
              </a:rPr>
              <a:t>What caused you to feel that way?</a:t>
            </a:r>
            <a:endParaRPr lang="en-US" dirty="0"/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How did you handle the situation?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what stress is?</a:t>
            </a:r>
          </a:p>
          <a:p>
            <a:r>
              <a:rPr lang="en-US" dirty="0">
                <a:cs typeface="Arial"/>
              </a:rPr>
              <a:t>Identify four examples of common stressors?</a:t>
            </a:r>
          </a:p>
          <a:p>
            <a:r>
              <a:rPr lang="en-US" dirty="0">
                <a:cs typeface="Arial"/>
              </a:rPr>
              <a:t>Describe how negative stress can affect you?</a:t>
            </a:r>
          </a:p>
          <a:p>
            <a:r>
              <a:rPr lang="en-US" dirty="0">
                <a:cs typeface="Arial"/>
              </a:rPr>
              <a:t>Identify three ways to manage stress?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Stress?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Stress</a:t>
            </a:r>
            <a:r>
              <a:rPr lang="en-US" dirty="0">
                <a:cs typeface="Arial"/>
              </a:rPr>
              <a:t> is the body’s reaction to a demanding or difficult situation.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The stress we feel can be positive because it motivates us to work harder or be at our best.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The thing that triggers you to feel stress is called a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stressor</a:t>
            </a:r>
            <a:r>
              <a:rPr lang="en-US" dirty="0">
                <a:solidFill>
                  <a:srgbClr val="404000"/>
                </a:solidFill>
                <a:cs typeface="Arial"/>
              </a:rPr>
              <a:t>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A stressor can be anything from someone jumping out in front of you in a dark alley to having to speak in public.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47463-92DF-AA3F-458A-68103917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We Respond </a:t>
            </a:r>
            <a:br>
              <a:rPr lang="en-US" dirty="0"/>
            </a:br>
            <a:r>
              <a:rPr lang="en-US" dirty="0"/>
              <a:t>to Stress</a:t>
            </a:r>
          </a:p>
        </p:txBody>
      </p:sp>
      <p:pic>
        <p:nvPicPr>
          <p:cNvPr id="5" name="Content Placeholder 4" descr="Stage 1: The alarm reaction. The body reacts to the stressor. Stage 2: Resistance. The body resists the stressor. Stage 3: Exhaustion. The body succumbs to the stressor.">
            <a:extLst>
              <a:ext uri="{FF2B5EF4-FFF2-40B4-BE49-F238E27FC236}">
                <a16:creationId xmlns:a16="http://schemas.microsoft.com/office/drawing/2014/main" id="{9CC4579C-52AA-B182-0A06-7E9CC7973E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12997"/>
          <a:stretch/>
        </p:blipFill>
        <p:spPr>
          <a:xfrm>
            <a:off x="1553345" y="2713779"/>
            <a:ext cx="6037310" cy="2459633"/>
          </a:xfrm>
        </p:spPr>
      </p:pic>
    </p:spTree>
    <p:extLst>
      <p:ext uri="{BB962C8B-B14F-4D97-AF65-F5344CB8AC3E}">
        <p14:creationId xmlns:p14="http://schemas.microsoft.com/office/powerpoint/2010/main" val="3644079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C1F3D-55AD-7EE6-A3F1-0F2F9BE0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Stressors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2F47E-E048-DDC2-EB00-402A5CE5E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Acute (short-term) stressors:</a:t>
            </a:r>
            <a:r>
              <a:rPr lang="en-US" dirty="0">
                <a:cs typeface="Arial"/>
              </a:rPr>
              <a:t> for example, taking a test</a:t>
            </a:r>
          </a:p>
          <a:p>
            <a:r>
              <a:rPr lang="en-US" b="1" dirty="0">
                <a:cs typeface="Arial"/>
              </a:rPr>
              <a:t>Chronic (long-term) stressors):</a:t>
            </a:r>
            <a:r>
              <a:rPr lang="en-US" dirty="0">
                <a:cs typeface="Arial"/>
              </a:rPr>
              <a:t> for example, worrying about a sick relative</a:t>
            </a:r>
            <a:endParaRPr lang="en-US" dirty="0"/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Routine stressors:</a:t>
            </a:r>
            <a:r>
              <a:rPr lang="en-US" dirty="0">
                <a:solidFill>
                  <a:srgbClr val="404000"/>
                </a:solidFill>
                <a:cs typeface="Arial"/>
              </a:rPr>
              <a:t> for example, getting homework done on time</a:t>
            </a:r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Major life events: </a:t>
            </a:r>
            <a:r>
              <a:rPr lang="en-US" dirty="0">
                <a:solidFill>
                  <a:srgbClr val="404000"/>
                </a:solidFill>
                <a:cs typeface="Arial"/>
              </a:rPr>
              <a:t>for example, moving to another state</a:t>
            </a:r>
            <a:endParaRPr lang="en-US" dirty="0"/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Trauma:</a:t>
            </a:r>
            <a:r>
              <a:rPr lang="en-US" dirty="0">
                <a:solidFill>
                  <a:srgbClr val="404000"/>
                </a:solidFill>
                <a:cs typeface="Arial"/>
              </a:rPr>
              <a:t> for example, a terrorist attack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6399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C0787-631F-2B6E-3D78-66CD1C202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Common Stressors Teens Experience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16584-A7E8-E12F-DA09-BF526BAB0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Tests and homework</a:t>
            </a:r>
          </a:p>
          <a:p>
            <a:r>
              <a:rPr lang="en-US" dirty="0">
                <a:cs typeface="Arial"/>
              </a:rPr>
              <a:t>Relationships with friends</a:t>
            </a:r>
            <a:endParaRPr lang="en-US" dirty="0"/>
          </a:p>
          <a:p>
            <a:r>
              <a:rPr lang="en-US" dirty="0">
                <a:cs typeface="Arial"/>
              </a:rPr>
              <a:t>Relationships with siblings</a:t>
            </a:r>
          </a:p>
          <a:p>
            <a:r>
              <a:rPr lang="en-US" dirty="0">
                <a:cs typeface="Arial"/>
              </a:rPr>
              <a:t>Having a significant other</a:t>
            </a:r>
          </a:p>
          <a:p>
            <a:r>
              <a:rPr lang="en-US" dirty="0">
                <a:cs typeface="Arial"/>
              </a:rPr>
              <a:t>Moving to a new home or school</a:t>
            </a:r>
          </a:p>
          <a:p>
            <a:r>
              <a:rPr lang="en-US" dirty="0">
                <a:cs typeface="Arial"/>
              </a:rPr>
              <a:t>Sports and other extracurricular activities</a:t>
            </a:r>
          </a:p>
          <a:p>
            <a:r>
              <a:rPr lang="en-US" dirty="0">
                <a:cs typeface="Arial"/>
              </a:rPr>
              <a:t>Employment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806363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2359-D2D1-8990-8D5B-4A5AFB832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Common Stressors Teens Experience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14391-6900-9B31-F12E-6B89FEA64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000" dirty="0">
                <a:cs typeface="Arial"/>
              </a:rPr>
              <a:t>Feeling socially excluded</a:t>
            </a:r>
            <a:endParaRPr lang="en-US" dirty="0"/>
          </a:p>
          <a:p>
            <a:r>
              <a:rPr lang="en-US" sz="3000" dirty="0">
                <a:cs typeface="Arial"/>
              </a:rPr>
              <a:t>Too much to do</a:t>
            </a:r>
            <a:endParaRPr lang="en-US" dirty="0"/>
          </a:p>
          <a:p>
            <a:r>
              <a:rPr lang="en-US" sz="3000" dirty="0">
                <a:cs typeface="Arial"/>
              </a:rPr>
              <a:t>Too fast or too slow physical development</a:t>
            </a:r>
            <a:endParaRPr lang="en-US" dirty="0"/>
          </a:p>
          <a:p>
            <a:r>
              <a:rPr lang="en-US" sz="3000" dirty="0">
                <a:cs typeface="Arial"/>
              </a:rPr>
              <a:t>Family problems, including abuse and alcohol</a:t>
            </a:r>
          </a:p>
          <a:p>
            <a:r>
              <a:rPr lang="en-US" sz="3000" dirty="0">
                <a:cs typeface="Arial"/>
              </a:rPr>
              <a:t>Not achieving something you really wanted</a:t>
            </a:r>
          </a:p>
          <a:p>
            <a:r>
              <a:rPr lang="en-US" sz="3000" dirty="0">
                <a:cs typeface="Arial"/>
              </a:rPr>
              <a:t>Money problems in the family</a:t>
            </a:r>
          </a:p>
          <a:p>
            <a:r>
              <a:rPr lang="en-US" sz="3000" dirty="0">
                <a:cs typeface="Arial"/>
              </a:rPr>
              <a:t>Violence in school or in the neighborhood</a:t>
            </a:r>
          </a:p>
        </p:txBody>
      </p:sp>
    </p:spTree>
    <p:extLst>
      <p:ext uri="{BB962C8B-B14F-4D97-AF65-F5344CB8AC3E}">
        <p14:creationId xmlns:p14="http://schemas.microsoft.com/office/powerpoint/2010/main" val="1056341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DE86-4682-42F8-F70E-B5841D5A5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Stress and the Body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C05E6-E69B-8313-C1C3-E730B7771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 panose="020B0604020202020204"/>
              </a:rPr>
              <a:t>The human body is built to deal with physical stressors like a bear on your path or someone chasing you.</a:t>
            </a:r>
          </a:p>
          <a:p>
            <a:r>
              <a:rPr lang="en-US" dirty="0">
                <a:cs typeface="Arial" panose="020B0604020202020204"/>
              </a:rPr>
              <a:t>In modern society, most of the stressors we encounter are not direct physical threats but rather psychological or emotional stressors.</a:t>
            </a:r>
          </a:p>
          <a:p>
            <a:r>
              <a:rPr lang="en-US" dirty="0">
                <a:cs typeface="Arial" panose="020B0604020202020204"/>
              </a:rPr>
              <a:t>Physiological changes in your body are a negative form of stress called </a:t>
            </a:r>
            <a:r>
              <a:rPr lang="en-US" b="1" dirty="0">
                <a:cs typeface="Arial" panose="020B0604020202020204"/>
              </a:rPr>
              <a:t>distress</a:t>
            </a:r>
            <a:r>
              <a:rPr lang="en-US" dirty="0">
                <a:cs typeface="Arial" panose="020B06040202020202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826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588</Words>
  <Application>Microsoft Office PowerPoint</Application>
  <PresentationFormat>On-screen Show (4:3)</PresentationFormat>
  <Paragraphs>82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Arial,Sans-Serif</vt:lpstr>
      <vt:lpstr>Calibri</vt:lpstr>
      <vt:lpstr>Helvetica</vt:lpstr>
      <vt:lpstr>Office Theme</vt:lpstr>
      <vt:lpstr>Recognizing and Managing Stress</vt:lpstr>
      <vt:lpstr>Write About It</vt:lpstr>
      <vt:lpstr>Can you . . .  </vt:lpstr>
      <vt:lpstr>What Is Stress?</vt:lpstr>
      <vt:lpstr>How We Respond  to Stress</vt:lpstr>
      <vt:lpstr>Types of Stressors</vt:lpstr>
      <vt:lpstr>Common Stressors Teens Experience (1 of 2)</vt:lpstr>
      <vt:lpstr>Common Stressors Teens Experience (2 of 2)</vt:lpstr>
      <vt:lpstr>Stress and the Body</vt:lpstr>
      <vt:lpstr>Common Signs of Distress</vt:lpstr>
      <vt:lpstr>Stress and Performance</vt:lpstr>
      <vt:lpstr>Stress and Health</vt:lpstr>
      <vt:lpstr>Managing Stress</vt:lpstr>
      <vt:lpstr>Stress Management Techniques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Health and Physical Literacy</dc:title>
  <dc:creator>Benjamin Sibley</dc:creator>
  <cp:lastModifiedBy>Derek Campbell</cp:lastModifiedBy>
  <cp:revision>3587</cp:revision>
  <dcterms:created xsi:type="dcterms:W3CDTF">2020-04-29T19:38:00Z</dcterms:created>
  <dcterms:modified xsi:type="dcterms:W3CDTF">2022-12-02T07:56:52Z</dcterms:modified>
</cp:coreProperties>
</file>