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427" r:id="rId2"/>
    <p:sldId id="337" r:id="rId3"/>
    <p:sldId id="334" r:id="rId4"/>
    <p:sldId id="422" r:id="rId5"/>
    <p:sldId id="428" r:id="rId6"/>
    <p:sldId id="439" r:id="rId7"/>
    <p:sldId id="438" r:id="rId8"/>
    <p:sldId id="444" r:id="rId9"/>
    <p:sldId id="445" r:id="rId10"/>
    <p:sldId id="448" r:id="rId11"/>
    <p:sldId id="447" r:id="rId12"/>
    <p:sldId id="435" r:id="rId13"/>
    <p:sldId id="3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DF3B9A7-0463-733C-ED25-C15FEC9383C1}" v="129" dt="2022-06-11T23:07:30.194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C014A0F-A6D2-4EF3-2C8F-AF0CA36E43A4}" v="1463" dt="2022-06-08T02:46:14.301"/>
    <p1510:client id="{2D03B026-49C4-3631-DFF8-2B8B9771F340}" v="1586" dt="2022-06-02T21:03:50.071"/>
    <p1510:client id="{31A1B2DD-789A-4961-C53E-F99001ED6397}" v="1197" dt="2022-06-04T23:14:19.831"/>
    <p1510:client id="{3DB22E58-4774-91C4-5259-F25492FA8F76}" v="607" dt="2022-06-07T19:50:55.91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AAAE0B4-3953-D0FE-BC39-DC11C72B4ADC}" v="1136" dt="2022-06-12T14:44:12.177"/>
    <p1510:client id="{907EF992-BEC6-DB62-995A-4783911D4510}" v="1224" dt="2022-05-25T15:40:41.259"/>
    <p1510:client id="{9BEDC2F0-E7D5-6BEB-4C7D-670F6D58B931}" v="1394" dt="2022-06-11T19:37:48.372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8AAAE0B4-3953-D0FE-BC39-DC11C72B4ADC}"/>
    <pc:docChg chg="addSld delSld modSld">
      <pc:chgData name="jbarrya10@yahoo.com" userId="S::urn:spo:guest#jbarrya10@yahoo.com::" providerId="AD" clId="Web-{8AAAE0B4-3953-D0FE-BC39-DC11C72B4ADC}" dt="2022-06-12T14:44:11.911" v="1127" actId="20577"/>
      <pc:docMkLst>
        <pc:docMk/>
      </pc:docMkLst>
      <pc:sldChg chg="modSp">
        <pc:chgData name="jbarrya10@yahoo.com" userId="S::urn:spo:guest#jbarrya10@yahoo.com::" providerId="AD" clId="Web-{8AAAE0B4-3953-D0FE-BC39-DC11C72B4ADC}" dt="2022-06-12T14:44:11.911" v="1127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8AAAE0B4-3953-D0FE-BC39-DC11C72B4ADC}" dt="2022-06-12T14:44:11.911" v="1127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modSp">
        <pc:chgData name="jbarrya10@yahoo.com" userId="S::urn:spo:guest#jbarrya10@yahoo.com::" providerId="AD" clId="Web-{8AAAE0B4-3953-D0FE-BC39-DC11C72B4ADC}" dt="2022-06-12T14:00:32.442" v="163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8AAAE0B4-3953-D0FE-BC39-DC11C72B4ADC}" dt="2022-06-12T14:00:32.442" v="163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8AAAE0B4-3953-D0FE-BC39-DC11C72B4ADC}" dt="2022-06-12T14:08:36.461" v="313" actId="20577"/>
        <pc:sldMkLst>
          <pc:docMk/>
          <pc:sldMk cId="2632927641" sldId="428"/>
        </pc:sldMkLst>
        <pc:spChg chg="mod">
          <ac:chgData name="jbarrya10@yahoo.com" userId="S::urn:spo:guest#jbarrya10@yahoo.com::" providerId="AD" clId="Web-{8AAAE0B4-3953-D0FE-BC39-DC11C72B4ADC}" dt="2022-06-12T14:04:47.327" v="176" actId="20577"/>
          <ac:spMkLst>
            <pc:docMk/>
            <pc:sldMk cId="2632927641" sldId="428"/>
            <ac:spMk id="2" creationId="{AD6B076C-705F-C549-8338-54566E857566}"/>
          </ac:spMkLst>
        </pc:spChg>
        <pc:spChg chg="mod">
          <ac:chgData name="jbarrya10@yahoo.com" userId="S::urn:spo:guest#jbarrya10@yahoo.com::" providerId="AD" clId="Web-{8AAAE0B4-3953-D0FE-BC39-DC11C72B4ADC}" dt="2022-06-12T14:08:36.461" v="313" actId="20577"/>
          <ac:spMkLst>
            <pc:docMk/>
            <pc:sldMk cId="2632927641" sldId="428"/>
            <ac:spMk id="3" creationId="{2CC18752-32CC-ABD6-0607-E18D161134D1}"/>
          </ac:spMkLst>
        </pc:spChg>
      </pc:sldChg>
      <pc:sldChg chg="modSp">
        <pc:chgData name="jbarrya10@yahoo.com" userId="S::urn:spo:guest#jbarrya10@yahoo.com::" providerId="AD" clId="Web-{8AAAE0B4-3953-D0FE-BC39-DC11C72B4ADC}" dt="2022-06-12T14:41:50.828" v="1028" actId="20577"/>
        <pc:sldMkLst>
          <pc:docMk/>
          <pc:sldMk cId="3718260757" sldId="435"/>
        </pc:sldMkLst>
        <pc:spChg chg="mod">
          <ac:chgData name="jbarrya10@yahoo.com" userId="S::urn:spo:guest#jbarrya10@yahoo.com::" providerId="AD" clId="Web-{8AAAE0B4-3953-D0FE-BC39-DC11C72B4ADC}" dt="2022-06-12T14:40:44.122" v="986" actId="20577"/>
          <ac:spMkLst>
            <pc:docMk/>
            <pc:sldMk cId="3718260757" sldId="435"/>
            <ac:spMk id="2" creationId="{363EDE86-4682-42F8-F70E-B5841D5A5944}"/>
          </ac:spMkLst>
        </pc:spChg>
        <pc:spChg chg="mod">
          <ac:chgData name="jbarrya10@yahoo.com" userId="S::urn:spo:guest#jbarrya10@yahoo.com::" providerId="AD" clId="Web-{8AAAE0B4-3953-D0FE-BC39-DC11C72B4ADC}" dt="2022-06-12T14:41:50.828" v="1028" actId="20577"/>
          <ac:spMkLst>
            <pc:docMk/>
            <pc:sldMk cId="3718260757" sldId="435"/>
            <ac:spMk id="3" creationId="{B1CC05E6-E69B-8313-C1C3-E730B77719E3}"/>
          </ac:spMkLst>
        </pc:spChg>
      </pc:sldChg>
      <pc:sldChg chg="modSp">
        <pc:chgData name="jbarrya10@yahoo.com" userId="S::urn:spo:guest#jbarrya10@yahoo.com::" providerId="AD" clId="Web-{8AAAE0B4-3953-D0FE-BC39-DC11C72B4ADC}" dt="2022-06-12T14:19:35.498" v="508" actId="20577"/>
        <pc:sldMkLst>
          <pc:docMk/>
          <pc:sldMk cId="2386399171" sldId="438"/>
        </pc:sldMkLst>
        <pc:spChg chg="mod">
          <ac:chgData name="jbarrya10@yahoo.com" userId="S::urn:spo:guest#jbarrya10@yahoo.com::" providerId="AD" clId="Web-{8AAAE0B4-3953-D0FE-BC39-DC11C72B4ADC}" dt="2022-06-12T14:14:10.440" v="343" actId="20577"/>
          <ac:spMkLst>
            <pc:docMk/>
            <pc:sldMk cId="2386399171" sldId="438"/>
            <ac:spMk id="2" creationId="{3C3C1F3D-55AD-7EE6-A3F1-0F2F9BE078E4}"/>
          </ac:spMkLst>
        </pc:spChg>
        <pc:spChg chg="mod">
          <ac:chgData name="jbarrya10@yahoo.com" userId="S::urn:spo:guest#jbarrya10@yahoo.com::" providerId="AD" clId="Web-{8AAAE0B4-3953-D0FE-BC39-DC11C72B4ADC}" dt="2022-06-12T14:19:35.498" v="508" actId="20577"/>
          <ac:spMkLst>
            <pc:docMk/>
            <pc:sldMk cId="2386399171" sldId="438"/>
            <ac:spMk id="3" creationId="{4432F47E-E048-DDC2-EB00-402A5CE5ECBE}"/>
          </ac:spMkLst>
        </pc:spChg>
      </pc:sldChg>
      <pc:sldChg chg="modSp">
        <pc:chgData name="jbarrya10@yahoo.com" userId="S::urn:spo:guest#jbarrya10@yahoo.com::" providerId="AD" clId="Web-{8AAAE0B4-3953-D0FE-BC39-DC11C72B4ADC}" dt="2022-06-12T14:12:55.344" v="335" actId="20577"/>
        <pc:sldMkLst>
          <pc:docMk/>
          <pc:sldMk cId="3644079859" sldId="439"/>
        </pc:sldMkLst>
        <pc:spChg chg="mod">
          <ac:chgData name="jbarrya10@yahoo.com" userId="S::urn:spo:guest#jbarrya10@yahoo.com::" providerId="AD" clId="Web-{8AAAE0B4-3953-D0FE-BC39-DC11C72B4ADC}" dt="2022-06-12T14:12:20.312" v="326" actId="20577"/>
          <ac:spMkLst>
            <pc:docMk/>
            <pc:sldMk cId="3644079859" sldId="439"/>
            <ac:spMk id="2" creationId="{D4D47463-92DF-AA3F-458A-6810391766E8}"/>
          </ac:spMkLst>
        </pc:spChg>
        <pc:spChg chg="mod">
          <ac:chgData name="jbarrya10@yahoo.com" userId="S::urn:spo:guest#jbarrya10@yahoo.com::" providerId="AD" clId="Web-{8AAAE0B4-3953-D0FE-BC39-DC11C72B4ADC}" dt="2022-06-12T14:12:55.344" v="335" actId="20577"/>
          <ac:spMkLst>
            <pc:docMk/>
            <pc:sldMk cId="3644079859" sldId="439"/>
            <ac:spMk id="3" creationId="{8C3118B0-536A-0224-2F55-B2C1D521DAC2}"/>
          </ac:spMkLst>
        </pc:spChg>
      </pc:sldChg>
      <pc:sldChg chg="del">
        <pc:chgData name="jbarrya10@yahoo.com" userId="S::urn:spo:guest#jbarrya10@yahoo.com::" providerId="AD" clId="Web-{8AAAE0B4-3953-D0FE-BC39-DC11C72B4ADC}" dt="2022-06-12T14:42:07.376" v="1029"/>
        <pc:sldMkLst>
          <pc:docMk/>
          <pc:sldMk cId="967524831" sldId="440"/>
        </pc:sldMkLst>
      </pc:sldChg>
      <pc:sldChg chg="del">
        <pc:chgData name="jbarrya10@yahoo.com" userId="S::urn:spo:guest#jbarrya10@yahoo.com::" providerId="AD" clId="Web-{8AAAE0B4-3953-D0FE-BC39-DC11C72B4ADC}" dt="2022-06-12T14:42:09.469" v="1030"/>
        <pc:sldMkLst>
          <pc:docMk/>
          <pc:sldMk cId="316408451" sldId="441"/>
        </pc:sldMkLst>
      </pc:sldChg>
      <pc:sldChg chg="del">
        <pc:chgData name="jbarrya10@yahoo.com" userId="S::urn:spo:guest#jbarrya10@yahoo.com::" providerId="AD" clId="Web-{8AAAE0B4-3953-D0FE-BC39-DC11C72B4ADC}" dt="2022-06-12T14:42:11.266" v="1031"/>
        <pc:sldMkLst>
          <pc:docMk/>
          <pc:sldMk cId="384954857" sldId="442"/>
        </pc:sldMkLst>
      </pc:sldChg>
      <pc:sldChg chg="modSp">
        <pc:chgData name="jbarrya10@yahoo.com" userId="S::urn:spo:guest#jbarrya10@yahoo.com::" providerId="AD" clId="Web-{8AAAE0B4-3953-D0FE-BC39-DC11C72B4ADC}" dt="2022-06-12T14:25:18.840" v="635" actId="20577"/>
        <pc:sldMkLst>
          <pc:docMk/>
          <pc:sldMk cId="806363758" sldId="444"/>
        </pc:sldMkLst>
        <pc:spChg chg="mod">
          <ac:chgData name="jbarrya10@yahoo.com" userId="S::urn:spo:guest#jbarrya10@yahoo.com::" providerId="AD" clId="Web-{8AAAE0B4-3953-D0FE-BC39-DC11C72B4ADC}" dt="2022-06-12T14:22:07.221" v="511" actId="20577"/>
          <ac:spMkLst>
            <pc:docMk/>
            <pc:sldMk cId="806363758" sldId="444"/>
            <ac:spMk id="2" creationId="{E25C0787-631F-2B6E-3D78-66CD1C202704}"/>
          </ac:spMkLst>
        </pc:spChg>
        <pc:spChg chg="mod">
          <ac:chgData name="jbarrya10@yahoo.com" userId="S::urn:spo:guest#jbarrya10@yahoo.com::" providerId="AD" clId="Web-{8AAAE0B4-3953-D0FE-BC39-DC11C72B4ADC}" dt="2022-06-12T14:25:18.840" v="635" actId="20577"/>
          <ac:spMkLst>
            <pc:docMk/>
            <pc:sldMk cId="806363758" sldId="444"/>
            <ac:spMk id="3" creationId="{00416584-A7E8-E12F-DA09-BF526BAB070B}"/>
          </ac:spMkLst>
        </pc:spChg>
      </pc:sldChg>
      <pc:sldChg chg="modSp">
        <pc:chgData name="jbarrya10@yahoo.com" userId="S::urn:spo:guest#jbarrya10@yahoo.com::" providerId="AD" clId="Web-{8AAAE0B4-3953-D0FE-BC39-DC11C72B4ADC}" dt="2022-06-12T14:31:37.054" v="752" actId="20577"/>
        <pc:sldMkLst>
          <pc:docMk/>
          <pc:sldMk cId="1056341302" sldId="445"/>
        </pc:sldMkLst>
        <pc:spChg chg="mod">
          <ac:chgData name="jbarrya10@yahoo.com" userId="S::urn:spo:guest#jbarrya10@yahoo.com::" providerId="AD" clId="Web-{8AAAE0B4-3953-D0FE-BC39-DC11C72B4ADC}" dt="2022-06-12T14:26:00.404" v="652" actId="20577"/>
          <ac:spMkLst>
            <pc:docMk/>
            <pc:sldMk cId="1056341302" sldId="445"/>
            <ac:spMk id="2" creationId="{D7E02359-D2D1-8990-8D5B-4A5AFB832E12}"/>
          </ac:spMkLst>
        </pc:spChg>
        <pc:spChg chg="mod">
          <ac:chgData name="jbarrya10@yahoo.com" userId="S::urn:spo:guest#jbarrya10@yahoo.com::" providerId="AD" clId="Web-{8AAAE0B4-3953-D0FE-BC39-DC11C72B4ADC}" dt="2022-06-12T14:31:37.054" v="752" actId="20577"/>
          <ac:spMkLst>
            <pc:docMk/>
            <pc:sldMk cId="1056341302" sldId="445"/>
            <ac:spMk id="3" creationId="{CC614391-6900-9B31-F12E-6B89FEA64578}"/>
          </ac:spMkLst>
        </pc:spChg>
      </pc:sldChg>
      <pc:sldChg chg="modSp new">
        <pc:chgData name="jbarrya10@yahoo.com" userId="S::urn:spo:guest#jbarrya10@yahoo.com::" providerId="AD" clId="Web-{8AAAE0B4-3953-D0FE-BC39-DC11C72B4ADC}" dt="2022-06-12T14:39:40.492" v="974" actId="20577"/>
        <pc:sldMkLst>
          <pc:docMk/>
          <pc:sldMk cId="500465947" sldId="447"/>
        </pc:sldMkLst>
        <pc:spChg chg="mod">
          <ac:chgData name="jbarrya10@yahoo.com" userId="S::urn:spo:guest#jbarrya10@yahoo.com::" providerId="AD" clId="Web-{8AAAE0B4-3953-D0FE-BC39-DC11C72B4ADC}" dt="2022-06-12T14:32:41.805" v="768" actId="20577"/>
          <ac:spMkLst>
            <pc:docMk/>
            <pc:sldMk cId="500465947" sldId="447"/>
            <ac:spMk id="2" creationId="{61C244A3-2D5F-F360-3380-501D4CE6D338}"/>
          </ac:spMkLst>
        </pc:spChg>
        <pc:spChg chg="mod">
          <ac:chgData name="jbarrya10@yahoo.com" userId="S::urn:spo:guest#jbarrya10@yahoo.com::" providerId="AD" clId="Web-{8AAAE0B4-3953-D0FE-BC39-DC11C72B4ADC}" dt="2022-06-12T14:39:40.492" v="974" actId="20577"/>
          <ac:spMkLst>
            <pc:docMk/>
            <pc:sldMk cId="500465947" sldId="447"/>
            <ac:spMk id="3" creationId="{57E9A42B-0432-2137-6326-29B11720534C}"/>
          </ac:spMkLst>
        </pc:spChg>
      </pc:sldChg>
    </pc:docChg>
  </pc:docChgLst>
  <pc:docChgLst>
    <pc:chgData name="jbarrya10@yahoo.com" userId="S::urn:spo:guest#jbarrya10@yahoo.com::" providerId="AD" clId="Web-{0DF3B9A7-0463-733C-ED25-C15FEC9383C1}"/>
    <pc:docChg chg="addSld modSld">
      <pc:chgData name="jbarrya10@yahoo.com" userId="S::urn:spo:guest#jbarrya10@yahoo.com::" providerId="AD" clId="Web-{0DF3B9A7-0463-733C-ED25-C15FEC9383C1}" dt="2022-06-11T23:07:30.194" v="128" actId="20577"/>
      <pc:docMkLst>
        <pc:docMk/>
      </pc:docMkLst>
      <pc:sldChg chg="modSp">
        <pc:chgData name="jbarrya10@yahoo.com" userId="S::urn:spo:guest#jbarrya10@yahoo.com::" providerId="AD" clId="Web-{0DF3B9A7-0463-733C-ED25-C15FEC9383C1}" dt="2022-06-11T23:04:59.122" v="70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0DF3B9A7-0463-733C-ED25-C15FEC9383C1}" dt="2022-06-11T23:04:59.122" v="70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0DF3B9A7-0463-733C-ED25-C15FEC9383C1}" dt="2022-06-11T23:05:54.720" v="116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0DF3B9A7-0463-733C-ED25-C15FEC9383C1}" dt="2022-06-11T23:05:54.720" v="116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0DF3B9A7-0463-733C-ED25-C15FEC9383C1}" dt="2022-06-11T23:07:30.194" v="128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0DF3B9A7-0463-733C-ED25-C15FEC9383C1}" dt="2022-06-11T23:07:30.194" v="128" actId="20577"/>
          <ac:spMkLst>
            <pc:docMk/>
            <pc:sldMk cId="3396428876" sldId="422"/>
            <ac:spMk id="2" creationId="{6FC765DF-384F-1128-72A0-CE3FA3B9F3A5}"/>
          </ac:spMkLst>
        </pc:spChg>
      </pc:sldChg>
      <pc:sldChg chg="modSp">
        <pc:chgData name="jbarrya10@yahoo.com" userId="S::urn:spo:guest#jbarrya10@yahoo.com::" providerId="AD" clId="Web-{0DF3B9A7-0463-733C-ED25-C15FEC9383C1}" dt="2022-06-11T23:03:45.664" v="31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0DF3B9A7-0463-733C-ED25-C15FEC9383C1}" dt="2022-06-11T23:03:15.912" v="29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0DF3B9A7-0463-733C-ED25-C15FEC9383C1}" dt="2022-06-11T23:03:45.664" v="31" actId="20577"/>
          <ac:spMkLst>
            <pc:docMk/>
            <pc:sldMk cId="2472024604" sldId="427"/>
            <ac:spMk id="3" creationId="{9098E11F-DE22-6B22-CD68-8F62A4333D22}"/>
          </ac:spMkLst>
        </pc:spChg>
      </pc:sldChg>
      <pc:sldChg chg="modSp new">
        <pc:chgData name="jbarrya10@yahoo.com" userId="S::urn:spo:guest#jbarrya10@yahoo.com::" providerId="AD" clId="Web-{0DF3B9A7-0463-733C-ED25-C15FEC9383C1}" dt="2022-06-11T23:06:50.676" v="122" actId="20577"/>
        <pc:sldMkLst>
          <pc:docMk/>
          <pc:sldMk cId="789194236" sldId="446"/>
        </pc:sldMkLst>
        <pc:spChg chg="mod">
          <ac:chgData name="jbarrya10@yahoo.com" userId="S::urn:spo:guest#jbarrya10@yahoo.com::" providerId="AD" clId="Web-{0DF3B9A7-0463-733C-ED25-C15FEC9383C1}" dt="2022-06-11T23:06:50.676" v="122" actId="20577"/>
          <ac:spMkLst>
            <pc:docMk/>
            <pc:sldMk cId="789194236" sldId="446"/>
            <ac:spMk id="2" creationId="{39A7BE7D-8967-4577-9867-A9375103A72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7.10 Optimism versus pessimism.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077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600" dirty="0"/>
              <a:t>Developing Emotional Health and Mental Toughness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7, Lesson 3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02359-D2D1-8990-8D5B-4A5AFB832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Skills for Developing Grit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14391-6900-9B31-F12E-6B89FEA64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000" dirty="0">
                <a:cs typeface="Arial"/>
              </a:rPr>
              <a:t>Be courageous.</a:t>
            </a:r>
          </a:p>
          <a:p>
            <a:r>
              <a:rPr lang="en-US" sz="3000" dirty="0">
                <a:cs typeface="Arial"/>
              </a:rPr>
              <a:t>Be conscientious.</a:t>
            </a:r>
            <a:endParaRPr lang="en-US" dirty="0"/>
          </a:p>
          <a:p>
            <a:r>
              <a:rPr lang="en-US" sz="3000" dirty="0">
                <a:cs typeface="Arial"/>
              </a:rPr>
              <a:t>Stick with it.</a:t>
            </a:r>
          </a:p>
          <a:p>
            <a:r>
              <a:rPr lang="en-US" sz="3000" dirty="0">
                <a:cs typeface="Arial"/>
              </a:rPr>
              <a:t>Seek mastery.</a:t>
            </a:r>
          </a:p>
        </p:txBody>
      </p:sp>
    </p:spTree>
    <p:extLst>
      <p:ext uri="{BB962C8B-B14F-4D97-AF65-F5344CB8AC3E}">
        <p14:creationId xmlns:p14="http://schemas.microsoft.com/office/powerpoint/2010/main" val="1192570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244A3-2D5F-F360-3380-501D4CE6D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Self-Talk</a:t>
            </a:r>
            <a:br>
              <a:rPr lang="en-US" dirty="0"/>
            </a:br>
            <a:r>
              <a:rPr lang="en-US" dirty="0"/>
              <a:t>for Mental Toughness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9A42B-0432-2137-6326-29B117205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Self-talk</a:t>
            </a:r>
            <a:r>
              <a:rPr lang="en-US" dirty="0">
                <a:cs typeface="Arial"/>
              </a:rPr>
              <a:t> is the messages we send to ourselves; it is our inner conversation with our self.</a:t>
            </a:r>
          </a:p>
          <a:p>
            <a:r>
              <a:rPr lang="en-US" dirty="0">
                <a:cs typeface="Arial"/>
              </a:rPr>
              <a:t>The type of self-talk you use will have an impact on your emotional wellness and mental toughness.</a:t>
            </a:r>
          </a:p>
          <a:p>
            <a:r>
              <a:rPr lang="en-US" dirty="0">
                <a:cs typeface="Arial"/>
              </a:rPr>
              <a:t>Self-talk can be negative or positive.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By learning to recognize negative self-talk, we can challenge and change these messages and the feelings they create.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0465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EDE86-4682-42F8-F70E-B5841D5A5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Ways We Engage</a:t>
            </a:r>
            <a:br>
              <a:rPr lang="en-US" dirty="0"/>
            </a:br>
            <a:r>
              <a:rPr lang="en-US" dirty="0"/>
              <a:t>in Negative Self-Talk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C05E6-E69B-8313-C1C3-E730B7771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A10D7C-0566-4587-8F74-4B2D39EED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560906"/>
              </p:ext>
            </p:extLst>
          </p:nvPr>
        </p:nvGraphicFramePr>
        <p:xfrm>
          <a:off x="720436" y="1825624"/>
          <a:ext cx="7794913" cy="3933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5273">
                  <a:extLst>
                    <a:ext uri="{9D8B030D-6E8A-4147-A177-3AD203B41FA5}">
                      <a16:colId xmlns:a16="http://schemas.microsoft.com/office/drawing/2014/main" val="404150513"/>
                    </a:ext>
                  </a:extLst>
                </a:gridCol>
                <a:gridCol w="2841058">
                  <a:extLst>
                    <a:ext uri="{9D8B030D-6E8A-4147-A177-3AD203B41FA5}">
                      <a16:colId xmlns:a16="http://schemas.microsoft.com/office/drawing/2014/main" val="1387681138"/>
                    </a:ext>
                  </a:extLst>
                </a:gridCol>
                <a:gridCol w="2598582">
                  <a:extLst>
                    <a:ext uri="{9D8B030D-6E8A-4147-A177-3AD203B41FA5}">
                      <a16:colId xmlns:a16="http://schemas.microsoft.com/office/drawing/2014/main" val="1776226517"/>
                    </a:ext>
                  </a:extLst>
                </a:gridCol>
              </a:tblGrid>
              <a:tr h="2313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Pattern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Description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Example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27264142"/>
                  </a:ext>
                </a:extLst>
              </a:tr>
              <a:tr h="6940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Jumping to conclusions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Failing to think things through and jumping to a quick, negative conclusion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My friend didn’t text me, so they must hate me.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6941648"/>
                  </a:ext>
                </a:extLst>
              </a:tr>
              <a:tr h="9254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Making things your own fault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Making everything about you or your fault (personalizing)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My friend did poorly on their exam because I wasn’t able to study with them the night before the test.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1565376"/>
                  </a:ext>
                </a:extLst>
              </a:tr>
              <a:tr h="6940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Making things worse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Making something far more significant or dramatic than it is (catastrophizing)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 got a B on my quiz. I’m totally going to fail now.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764432"/>
                  </a:ext>
                </a:extLst>
              </a:tr>
              <a:tr h="6940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Making things smaller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Making accomplishments smaller than they really are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Even though I got an A on the test, I missed the easiest question. I’m so dumb!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2834321"/>
                  </a:ext>
                </a:extLst>
              </a:tr>
              <a:tr h="4627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Making things bigger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Applying something specific to a bigger thing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 forgot my permission slip. I can’t remember anything.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6730454"/>
                  </a:ext>
                </a:extLst>
              </a:tr>
              <a:tr h="2313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Giving it a name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Calling yourself names (labeling)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I’m so fat and stupid.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1161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260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Set short- and long-term goals to help you build the skills you need to be mentally tough. 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Remember to make your goals SMART goals.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Revisit your goals to evaluate your progress and reflect on what helped or hurt you in achieving your goals.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Describe someone in your life who can keep going even when things aren’t going the way they want them to.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 do you think gives them this type of strength or ability?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the concept of mental toughness?</a:t>
            </a:r>
          </a:p>
          <a:p>
            <a:r>
              <a:rPr lang="en-US" dirty="0">
                <a:cs typeface="Arial"/>
              </a:rPr>
              <a:t>Compare and contrast resilience and grit?</a:t>
            </a:r>
          </a:p>
          <a:p>
            <a:r>
              <a:rPr lang="en-US" dirty="0">
                <a:cs typeface="Arial"/>
              </a:rPr>
              <a:t>Contrast a growth mindset with a fixed mindset?</a:t>
            </a:r>
          </a:p>
          <a:p>
            <a:r>
              <a:rPr lang="en-US" dirty="0">
                <a:cs typeface="Arial"/>
              </a:rPr>
              <a:t>Provide three examples of negative self-talk?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Mental Toughness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b="1" dirty="0">
                <a:cs typeface="Arial"/>
              </a:rPr>
              <a:t>Mental toughness</a:t>
            </a:r>
            <a:r>
              <a:rPr lang="en-US" sz="2600" dirty="0">
                <a:cs typeface="Arial"/>
              </a:rPr>
              <a:t> is the ability to overcome doubts, worries, and circumstances that prevent you from succeeding.</a:t>
            </a:r>
          </a:p>
          <a:p>
            <a:r>
              <a:rPr lang="en-US" sz="2600" dirty="0">
                <a:solidFill>
                  <a:srgbClr val="404000"/>
                </a:solidFill>
                <a:cs typeface="Arial"/>
              </a:rPr>
              <a:t>People who are mentally tough tend to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view challenges as opportunities, not obstacles,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believe they are in control of their life and destiny,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have the ability to stick to tasks and see them through to completion, and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possess strong self-belief in their ability to succeed.</a:t>
            </a:r>
            <a:endParaRPr lang="en-US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B076C-705F-C549-8338-54566E857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Optimism</a:t>
            </a:r>
            <a:br>
              <a:rPr lang="en-US" dirty="0"/>
            </a:br>
            <a:r>
              <a:rPr lang="en-US" dirty="0"/>
              <a:t>and Emotional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18752-32CC-ABD6-0607-E18D16113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person who has a generally positive outlook and positive behaviors is said to be </a:t>
            </a:r>
            <a:r>
              <a:rPr lang="en-US" b="1" dirty="0">
                <a:cs typeface="Arial"/>
              </a:rPr>
              <a:t>optimistic</a:t>
            </a:r>
            <a:r>
              <a:rPr lang="en-US" dirty="0">
                <a:cs typeface="Arial"/>
              </a:rPr>
              <a:t>.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It doesn’t mean being happy all the time, but rather looking for the positive in situations.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Optimistic people typically have better emotional health.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In contrast, being 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pessimistic</a:t>
            </a:r>
            <a:r>
              <a:rPr lang="en-US" dirty="0">
                <a:solidFill>
                  <a:srgbClr val="404000"/>
                </a:solidFill>
                <a:cs typeface="Arial"/>
              </a:rPr>
              <a:t>,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 </a:t>
            </a:r>
            <a:r>
              <a:rPr lang="en-US" dirty="0">
                <a:solidFill>
                  <a:srgbClr val="404000"/>
                </a:solidFill>
                <a:cs typeface="Arial"/>
              </a:rPr>
              <a:t>or seeing the worst aspect of things and expecting the worst, can increase your health risks and shorten your life span.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2927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47463-92DF-AA3F-458A-68103917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Optimism Versus Pessimism</a:t>
            </a:r>
          </a:p>
        </p:txBody>
      </p:sp>
      <p:pic>
        <p:nvPicPr>
          <p:cNvPr id="5" name="Content Placeholder 4" descr="Drawing of an optimistic person and a pessimistic person. Emojis for the optimist include a thumbs up, happy face and check mark. Emojis for the pessimist are a thumbs down, sad face, and X.">
            <a:extLst>
              <a:ext uri="{FF2B5EF4-FFF2-40B4-BE49-F238E27FC236}">
                <a16:creationId xmlns:a16="http://schemas.microsoft.com/office/drawing/2014/main" id="{8A17E7D5-E1BC-0BD1-9444-7CA4641888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80488" y="2587022"/>
            <a:ext cx="4383024" cy="2828544"/>
          </a:xfrm>
        </p:spPr>
      </p:pic>
    </p:spTree>
    <p:extLst>
      <p:ext uri="{BB962C8B-B14F-4D97-AF65-F5344CB8AC3E}">
        <p14:creationId xmlns:p14="http://schemas.microsoft.com/office/powerpoint/2010/main" val="3644079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C1F3D-55AD-7EE6-A3F1-0F2F9BE07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Growth Mindset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2F47E-E048-DDC2-EB00-402A5CE5E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</a:t>
            </a:r>
            <a:r>
              <a:rPr lang="en-US" b="1" dirty="0">
                <a:cs typeface="Arial"/>
              </a:rPr>
              <a:t> growth mindset</a:t>
            </a:r>
            <a:r>
              <a:rPr lang="en-US" dirty="0">
                <a:cs typeface="Arial"/>
              </a:rPr>
              <a:t> means that you believe you can develop your talent and skills and you can learn and grow through any situation. </a:t>
            </a:r>
          </a:p>
          <a:p>
            <a:r>
              <a:rPr lang="en-US" dirty="0">
                <a:cs typeface="Arial"/>
              </a:rPr>
              <a:t>If you give up because you assume you can’t learn math, you have a </a:t>
            </a:r>
            <a:r>
              <a:rPr lang="en-US" b="1" dirty="0">
                <a:cs typeface="Arial"/>
              </a:rPr>
              <a:t>fixed mindset</a:t>
            </a:r>
            <a:r>
              <a:rPr lang="en-US" dirty="0">
                <a:cs typeface="Arial"/>
              </a:rPr>
              <a:t>.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A fixed mindset causes you to give up or lose confidence.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Students who have a growth mindset do better in school and develop more resilience.</a:t>
            </a: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6399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C0787-631F-2B6E-3D78-66CD1C202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Becoming Resilient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16584-A7E8-E12F-DA09-BF526BAB0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Being mentally tough requires resilience.</a:t>
            </a:r>
          </a:p>
          <a:p>
            <a:r>
              <a:rPr lang="en-US" b="1" dirty="0">
                <a:cs typeface="Arial"/>
              </a:rPr>
              <a:t>Resilience</a:t>
            </a:r>
            <a:r>
              <a:rPr lang="en-US" dirty="0">
                <a:cs typeface="Arial"/>
              </a:rPr>
              <a:t> is your ability to bounce back from a difficult or stressful situation.</a:t>
            </a:r>
          </a:p>
          <a:p>
            <a:r>
              <a:rPr lang="en-US" dirty="0">
                <a:cs typeface="Arial"/>
              </a:rPr>
              <a:t>Resilience is not a </a:t>
            </a:r>
            <a:r>
              <a:rPr lang="en-US" b="1" dirty="0">
                <a:cs typeface="Arial"/>
              </a:rPr>
              <a:t>trait</a:t>
            </a:r>
            <a:r>
              <a:rPr lang="en-US" dirty="0">
                <a:cs typeface="Arial"/>
              </a:rPr>
              <a:t>, or something you are born with. It is a </a:t>
            </a:r>
            <a:r>
              <a:rPr lang="en-US" b="1" dirty="0">
                <a:cs typeface="Arial"/>
              </a:rPr>
              <a:t>skill</a:t>
            </a:r>
            <a:r>
              <a:rPr lang="en-US" dirty="0">
                <a:cs typeface="Arial"/>
              </a:rPr>
              <a:t> that you can develop and improve with effort.</a:t>
            </a:r>
          </a:p>
        </p:txBody>
      </p:sp>
    </p:spTree>
    <p:extLst>
      <p:ext uri="{BB962C8B-B14F-4D97-AF65-F5344CB8AC3E}">
        <p14:creationId xmlns:p14="http://schemas.microsoft.com/office/powerpoint/2010/main" val="806363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02359-D2D1-8990-8D5B-4A5AFB832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Skills for Becoming More Resilient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14391-6900-9B31-F12E-6B89FEA64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000" dirty="0">
                <a:cs typeface="Arial"/>
              </a:rPr>
              <a:t>Develop your competence.</a:t>
            </a:r>
          </a:p>
          <a:p>
            <a:r>
              <a:rPr lang="en-US" sz="3000" dirty="0">
                <a:cs typeface="Arial"/>
              </a:rPr>
              <a:t>Believe in yourself.</a:t>
            </a:r>
            <a:endParaRPr lang="en-US" dirty="0"/>
          </a:p>
          <a:p>
            <a:r>
              <a:rPr lang="en-US" sz="3000" dirty="0">
                <a:cs typeface="Arial"/>
              </a:rPr>
              <a:t>Create connections with people who offer support and present challenges.</a:t>
            </a:r>
          </a:p>
          <a:p>
            <a:r>
              <a:rPr lang="en-US" sz="3000" dirty="0">
                <a:cs typeface="Arial"/>
              </a:rPr>
              <a:t>Learn to cope with stressful circumstances.</a:t>
            </a:r>
          </a:p>
          <a:p>
            <a:r>
              <a:rPr lang="en-US" sz="3000" dirty="0">
                <a:cs typeface="Arial"/>
              </a:rPr>
              <a:t>Take control of your actions.</a:t>
            </a:r>
          </a:p>
          <a:p>
            <a:r>
              <a:rPr lang="en-US" sz="3000" dirty="0">
                <a:cs typeface="Arial"/>
              </a:rPr>
              <a:t>Be courageous.</a:t>
            </a:r>
          </a:p>
          <a:p>
            <a:r>
              <a:rPr lang="en-US" sz="3000" dirty="0">
                <a:cs typeface="Arial"/>
              </a:rPr>
              <a:t>Stick with your goals, despite challenges.</a:t>
            </a:r>
          </a:p>
        </p:txBody>
      </p:sp>
    </p:spTree>
    <p:extLst>
      <p:ext uri="{BB962C8B-B14F-4D97-AF65-F5344CB8AC3E}">
        <p14:creationId xmlns:p14="http://schemas.microsoft.com/office/powerpoint/2010/main" val="1056341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720</Words>
  <Application>Microsoft Office PowerPoint</Application>
  <PresentationFormat>On-screen Show (4:3)</PresentationFormat>
  <Paragraphs>79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Arial,Sans-Serif</vt:lpstr>
      <vt:lpstr>Calibri</vt:lpstr>
      <vt:lpstr>Times New Roman</vt:lpstr>
      <vt:lpstr>Office Theme</vt:lpstr>
      <vt:lpstr>Developing Emotional Health and Mental Toughness</vt:lpstr>
      <vt:lpstr>Write About It</vt:lpstr>
      <vt:lpstr>Can you . . .  </vt:lpstr>
      <vt:lpstr>Mental Toughness</vt:lpstr>
      <vt:lpstr>Optimism and Emotional Health</vt:lpstr>
      <vt:lpstr>Optimism Versus Pessimism</vt:lpstr>
      <vt:lpstr>Growth Mindset</vt:lpstr>
      <vt:lpstr>Becoming Resilient</vt:lpstr>
      <vt:lpstr>Skills for Becoming More Resilient</vt:lpstr>
      <vt:lpstr>Skills for Developing Grit</vt:lpstr>
      <vt:lpstr>Self-Talk for Mental Toughness</vt:lpstr>
      <vt:lpstr>Ways We Engage in Negative Self-Talk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Wellness</dc:title>
  <dc:creator>Human Kinetics</dc:creator>
  <cp:lastModifiedBy>Derek Campbell</cp:lastModifiedBy>
  <cp:revision>3581</cp:revision>
  <dcterms:created xsi:type="dcterms:W3CDTF">2020-04-29T19:38:00Z</dcterms:created>
  <dcterms:modified xsi:type="dcterms:W3CDTF">2022-12-02T07:52:01Z</dcterms:modified>
</cp:coreProperties>
</file>