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427" r:id="rId2"/>
    <p:sldId id="337" r:id="rId3"/>
    <p:sldId id="334" r:id="rId4"/>
    <p:sldId id="422" r:id="rId5"/>
    <p:sldId id="428" r:id="rId6"/>
    <p:sldId id="439" r:id="rId7"/>
    <p:sldId id="438" r:id="rId8"/>
    <p:sldId id="444" r:id="rId9"/>
    <p:sldId id="445" r:id="rId10"/>
    <p:sldId id="435" r:id="rId11"/>
    <p:sldId id="440" r:id="rId12"/>
    <p:sldId id="441" r:id="rId13"/>
    <p:sldId id="442" r:id="rId14"/>
    <p:sldId id="3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BEDC2F0-E7D5-6BEB-4C7D-670F6D58B931}" v="1394" dt="2022-06-11T19:37:48.372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224EF453-7F40-08CA-897D-8637D446956E}"/>
    <pc:docChg chg="delSld modSld">
      <pc:chgData name="jbarrya10@yahoo.com" userId="S::urn:spo:guest#jbarrya10@yahoo.com::" providerId="AD" clId="Web-{224EF453-7F40-08CA-897D-8637D446956E}" dt="2022-06-11T20:02:43.506" v="434" actId="20577"/>
      <pc:docMkLst>
        <pc:docMk/>
      </pc:docMkLst>
      <pc:sldChg chg="modSp">
        <pc:chgData name="jbarrya10@yahoo.com" userId="S::urn:spo:guest#jbarrya10@yahoo.com::" providerId="AD" clId="Web-{224EF453-7F40-08CA-897D-8637D446956E}" dt="2022-06-11T19:48:59.014" v="126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224EF453-7F40-08CA-897D-8637D446956E}" dt="2022-06-11T19:45:10.774" v="6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224EF453-7F40-08CA-897D-8637D446956E}" dt="2022-06-11T19:48:59.014" v="126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224EF453-7F40-08CA-897D-8637D446956E}" dt="2022-06-11T19:55:19.055" v="260" actId="20577"/>
        <pc:sldMkLst>
          <pc:docMk/>
          <pc:sldMk cId="2632927641" sldId="428"/>
        </pc:sldMkLst>
        <pc:spChg chg="mod">
          <ac:chgData name="jbarrya10@yahoo.com" userId="S::urn:spo:guest#jbarrya10@yahoo.com::" providerId="AD" clId="Web-{224EF453-7F40-08CA-897D-8637D446956E}" dt="2022-06-11T19:50:07" v="134" actId="20577"/>
          <ac:spMkLst>
            <pc:docMk/>
            <pc:sldMk cId="2632927641" sldId="428"/>
            <ac:spMk id="2" creationId="{AD6B076C-705F-C549-8338-54566E857566}"/>
          </ac:spMkLst>
        </pc:spChg>
        <pc:spChg chg="mod">
          <ac:chgData name="jbarrya10@yahoo.com" userId="S::urn:spo:guest#jbarrya10@yahoo.com::" providerId="AD" clId="Web-{224EF453-7F40-08CA-897D-8637D446956E}" dt="2022-06-11T19:55:19.055" v="260" actId="20577"/>
          <ac:spMkLst>
            <pc:docMk/>
            <pc:sldMk cId="2632927641" sldId="428"/>
            <ac:spMk id="3" creationId="{2CC18752-32CC-ABD6-0607-E18D161134D1}"/>
          </ac:spMkLst>
        </pc:spChg>
      </pc:sldChg>
      <pc:sldChg chg="del">
        <pc:chgData name="jbarrya10@yahoo.com" userId="S::urn:spo:guest#jbarrya10@yahoo.com::" providerId="AD" clId="Web-{224EF453-7F40-08CA-897D-8637D446956E}" dt="2022-06-11T19:49:54.750" v="127"/>
        <pc:sldMkLst>
          <pc:docMk/>
          <pc:sldMk cId="2816791648" sldId="437"/>
        </pc:sldMkLst>
      </pc:sldChg>
      <pc:sldChg chg="modSp">
        <pc:chgData name="jbarrya10@yahoo.com" userId="S::urn:spo:guest#jbarrya10@yahoo.com::" providerId="AD" clId="Web-{224EF453-7F40-08CA-897D-8637D446956E}" dt="2022-06-11T20:02:43.506" v="434" actId="20577"/>
        <pc:sldMkLst>
          <pc:docMk/>
          <pc:sldMk cId="2386399171" sldId="438"/>
        </pc:sldMkLst>
        <pc:spChg chg="mod">
          <ac:chgData name="jbarrya10@yahoo.com" userId="S::urn:spo:guest#jbarrya10@yahoo.com::" providerId="AD" clId="Web-{224EF453-7F40-08CA-897D-8637D446956E}" dt="2022-06-11T19:59:22.923" v="306" actId="20577"/>
          <ac:spMkLst>
            <pc:docMk/>
            <pc:sldMk cId="2386399171" sldId="438"/>
            <ac:spMk id="2" creationId="{3C3C1F3D-55AD-7EE6-A3F1-0F2F9BE078E4}"/>
          </ac:spMkLst>
        </pc:spChg>
        <pc:spChg chg="mod">
          <ac:chgData name="jbarrya10@yahoo.com" userId="S::urn:spo:guest#jbarrya10@yahoo.com::" providerId="AD" clId="Web-{224EF453-7F40-08CA-897D-8637D446956E}" dt="2022-06-11T20:02:43.506" v="434" actId="20577"/>
          <ac:spMkLst>
            <pc:docMk/>
            <pc:sldMk cId="2386399171" sldId="438"/>
            <ac:spMk id="3" creationId="{4432F47E-E048-DDC2-EB00-402A5CE5ECBE}"/>
          </ac:spMkLst>
        </pc:spChg>
      </pc:sldChg>
      <pc:sldChg chg="modSp">
        <pc:chgData name="jbarrya10@yahoo.com" userId="S::urn:spo:guest#jbarrya10@yahoo.com::" providerId="AD" clId="Web-{224EF453-7F40-08CA-897D-8637D446956E}" dt="2022-06-11T19:58:04.153" v="303" actId="20577"/>
        <pc:sldMkLst>
          <pc:docMk/>
          <pc:sldMk cId="3644079859" sldId="439"/>
        </pc:sldMkLst>
        <pc:spChg chg="mod">
          <ac:chgData name="jbarrya10@yahoo.com" userId="S::urn:spo:guest#jbarrya10@yahoo.com::" providerId="AD" clId="Web-{224EF453-7F40-08CA-897D-8637D446956E}" dt="2022-06-11T19:56:47.948" v="271" actId="20577"/>
          <ac:spMkLst>
            <pc:docMk/>
            <pc:sldMk cId="3644079859" sldId="439"/>
            <ac:spMk id="2" creationId="{D4D47463-92DF-AA3F-458A-6810391766E8}"/>
          </ac:spMkLst>
        </pc:spChg>
        <pc:spChg chg="mod">
          <ac:chgData name="jbarrya10@yahoo.com" userId="S::urn:spo:guest#jbarrya10@yahoo.com::" providerId="AD" clId="Web-{224EF453-7F40-08CA-897D-8637D446956E}" dt="2022-06-11T19:58:04.153" v="303" actId="20577"/>
          <ac:spMkLst>
            <pc:docMk/>
            <pc:sldMk cId="3644079859" sldId="439"/>
            <ac:spMk id="3" creationId="{8C3118B0-536A-0224-2F55-B2C1D521DAC2}"/>
          </ac:spMkLst>
        </pc:spChg>
      </pc:sldChg>
    </pc:docChg>
  </pc:docChgLst>
  <pc:docChgLst>
    <pc:chgData name="jbarrya10@yahoo.com" userId="S::urn:spo:guest#jbarrya10@yahoo.com::" providerId="AD" clId="Web-{B6509ADE-21E2-636F-F4CD-7BEC1F806111}"/>
    <pc:docChg chg="addSld delSld modSld">
      <pc:chgData name="jbarrya10@yahoo.com" userId="S::urn:spo:guest#jbarrya10@yahoo.com::" providerId="AD" clId="Web-{B6509ADE-21E2-636F-F4CD-7BEC1F806111}" dt="2022-06-11T23:00:46.251" v="850" actId="20577"/>
      <pc:docMkLst>
        <pc:docMk/>
      </pc:docMkLst>
      <pc:sldChg chg="modSp add del">
        <pc:chgData name="jbarrya10@yahoo.com" userId="S::urn:spo:guest#jbarrya10@yahoo.com::" providerId="AD" clId="Web-{B6509ADE-21E2-636F-F4CD-7BEC1F806111}" dt="2022-06-11T23:00:46.251" v="850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B6509ADE-21E2-636F-F4CD-7BEC1F806111}" dt="2022-06-11T23:00:46.251" v="850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del">
        <pc:chgData name="jbarrya10@yahoo.com" userId="S::urn:spo:guest#jbarrya10@yahoo.com::" providerId="AD" clId="Web-{B6509ADE-21E2-636F-F4CD-7BEC1F806111}" dt="2022-06-11T22:32:24.580" v="417"/>
        <pc:sldMkLst>
          <pc:docMk/>
          <pc:sldMk cId="2537509973" sldId="429"/>
        </pc:sldMkLst>
      </pc:sldChg>
      <pc:sldChg chg="modSp">
        <pc:chgData name="jbarrya10@yahoo.com" userId="S::urn:spo:guest#jbarrya10@yahoo.com::" providerId="AD" clId="Web-{B6509ADE-21E2-636F-F4CD-7BEC1F806111}" dt="2022-06-11T22:28:26.488" v="307" actId="20577"/>
        <pc:sldMkLst>
          <pc:docMk/>
          <pc:sldMk cId="3718260757" sldId="435"/>
        </pc:sldMkLst>
        <pc:spChg chg="mod">
          <ac:chgData name="jbarrya10@yahoo.com" userId="S::urn:spo:guest#jbarrya10@yahoo.com::" providerId="AD" clId="Web-{B6509ADE-21E2-636F-F4CD-7BEC1F806111}" dt="2022-06-11T22:26:15.046" v="268" actId="20577"/>
          <ac:spMkLst>
            <pc:docMk/>
            <pc:sldMk cId="3718260757" sldId="435"/>
            <ac:spMk id="2" creationId="{363EDE86-4682-42F8-F70E-B5841D5A5944}"/>
          </ac:spMkLst>
        </pc:spChg>
        <pc:spChg chg="mod">
          <ac:chgData name="jbarrya10@yahoo.com" userId="S::urn:spo:guest#jbarrya10@yahoo.com::" providerId="AD" clId="Web-{B6509ADE-21E2-636F-F4CD-7BEC1F806111}" dt="2022-06-11T22:28:26.488" v="307" actId="20577"/>
          <ac:spMkLst>
            <pc:docMk/>
            <pc:sldMk cId="3718260757" sldId="435"/>
            <ac:spMk id="3" creationId="{B1CC05E6-E69B-8313-C1C3-E730B77719E3}"/>
          </ac:spMkLst>
        </pc:spChg>
      </pc:sldChg>
      <pc:sldChg chg="modSp">
        <pc:chgData name="jbarrya10@yahoo.com" userId="S::urn:spo:guest#jbarrya10@yahoo.com::" providerId="AD" clId="Web-{B6509ADE-21E2-636F-F4CD-7BEC1F806111}" dt="2022-06-11T22:31:08.181" v="416" actId="20577"/>
        <pc:sldMkLst>
          <pc:docMk/>
          <pc:sldMk cId="967524831" sldId="440"/>
        </pc:sldMkLst>
        <pc:spChg chg="mod">
          <ac:chgData name="jbarrya10@yahoo.com" userId="S::urn:spo:guest#jbarrya10@yahoo.com::" providerId="AD" clId="Web-{B6509ADE-21E2-636F-F4CD-7BEC1F806111}" dt="2022-06-11T22:29:17.005" v="314" actId="20577"/>
          <ac:spMkLst>
            <pc:docMk/>
            <pc:sldMk cId="967524831" sldId="440"/>
            <ac:spMk id="2" creationId="{47FB483A-A722-F5A2-8821-663AC35C6A7F}"/>
          </ac:spMkLst>
        </pc:spChg>
        <pc:spChg chg="mod">
          <ac:chgData name="jbarrya10@yahoo.com" userId="S::urn:spo:guest#jbarrya10@yahoo.com::" providerId="AD" clId="Web-{B6509ADE-21E2-636F-F4CD-7BEC1F806111}" dt="2022-06-11T22:31:08.181" v="416" actId="20577"/>
          <ac:spMkLst>
            <pc:docMk/>
            <pc:sldMk cId="967524831" sldId="440"/>
            <ac:spMk id="3" creationId="{BBA02878-ECEB-51EB-99D0-79C02C27511D}"/>
          </ac:spMkLst>
        </pc:spChg>
      </pc:sldChg>
      <pc:sldChg chg="modSp">
        <pc:chgData name="jbarrya10@yahoo.com" userId="S::urn:spo:guest#jbarrya10@yahoo.com::" providerId="AD" clId="Web-{B6509ADE-21E2-636F-F4CD-7BEC1F806111}" dt="2022-06-11T22:41:05.238" v="635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B6509ADE-21E2-636F-F4CD-7BEC1F806111}" dt="2022-06-11T22:33:38.473" v="434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B6509ADE-21E2-636F-F4CD-7BEC1F806111}" dt="2022-06-11T22:41:05.238" v="635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B6509ADE-21E2-636F-F4CD-7BEC1F806111}" dt="2022-06-11T22:57:43.323" v="767" actId="20577"/>
        <pc:sldMkLst>
          <pc:docMk/>
          <pc:sldMk cId="384954857" sldId="442"/>
        </pc:sldMkLst>
        <pc:spChg chg="mod">
          <ac:chgData name="jbarrya10@yahoo.com" userId="S::urn:spo:guest#jbarrya10@yahoo.com::" providerId="AD" clId="Web-{B6509ADE-21E2-636F-F4CD-7BEC1F806111}" dt="2022-06-11T22:41:33.099" v="646" actId="20577"/>
          <ac:spMkLst>
            <pc:docMk/>
            <pc:sldMk cId="384954857" sldId="442"/>
            <ac:spMk id="2" creationId="{E055D947-9297-D0BD-41BC-0E504F92BF6F}"/>
          </ac:spMkLst>
        </pc:spChg>
        <pc:spChg chg="mod">
          <ac:chgData name="jbarrya10@yahoo.com" userId="S::urn:spo:guest#jbarrya10@yahoo.com::" providerId="AD" clId="Web-{B6509ADE-21E2-636F-F4CD-7BEC1F806111}" dt="2022-06-11T22:57:43.323" v="767" actId="20577"/>
          <ac:spMkLst>
            <pc:docMk/>
            <pc:sldMk cId="384954857" sldId="442"/>
            <ac:spMk id="3" creationId="{496E4284-AEE2-FE36-59CE-E68A84BA4FAE}"/>
          </ac:spMkLst>
        </pc:spChg>
      </pc:sldChg>
      <pc:sldChg chg="del">
        <pc:chgData name="jbarrya10@yahoo.com" userId="S::urn:spo:guest#jbarrya10@yahoo.com::" providerId="AD" clId="Web-{B6509ADE-21E2-636F-F4CD-7BEC1F806111}" dt="2022-06-11T22:57:47.838" v="768"/>
        <pc:sldMkLst>
          <pc:docMk/>
          <pc:sldMk cId="1301845737" sldId="443"/>
        </pc:sldMkLst>
      </pc:sldChg>
      <pc:sldChg chg="modSp new">
        <pc:chgData name="jbarrya10@yahoo.com" userId="S::urn:spo:guest#jbarrya10@yahoo.com::" providerId="AD" clId="Web-{B6509ADE-21E2-636F-F4CD-7BEC1F806111}" dt="2022-06-11T22:16:10.108" v="144" actId="20577"/>
        <pc:sldMkLst>
          <pc:docMk/>
          <pc:sldMk cId="806363758" sldId="444"/>
        </pc:sldMkLst>
        <pc:spChg chg="mod">
          <ac:chgData name="jbarrya10@yahoo.com" userId="S::urn:spo:guest#jbarrya10@yahoo.com::" providerId="AD" clId="Web-{B6509ADE-21E2-636F-F4CD-7BEC1F806111}" dt="2022-06-11T22:10:48.189" v="7" actId="20577"/>
          <ac:spMkLst>
            <pc:docMk/>
            <pc:sldMk cId="806363758" sldId="444"/>
            <ac:spMk id="2" creationId="{E25C0787-631F-2B6E-3D78-66CD1C202704}"/>
          </ac:spMkLst>
        </pc:spChg>
        <pc:spChg chg="mod">
          <ac:chgData name="jbarrya10@yahoo.com" userId="S::urn:spo:guest#jbarrya10@yahoo.com::" providerId="AD" clId="Web-{B6509ADE-21E2-636F-F4CD-7BEC1F806111}" dt="2022-06-11T22:16:10.108" v="144" actId="20577"/>
          <ac:spMkLst>
            <pc:docMk/>
            <pc:sldMk cId="806363758" sldId="444"/>
            <ac:spMk id="3" creationId="{00416584-A7E8-E12F-DA09-BF526BAB070B}"/>
          </ac:spMkLst>
        </pc:spChg>
      </pc:sldChg>
      <pc:sldChg chg="modSp new">
        <pc:chgData name="jbarrya10@yahoo.com" userId="S::urn:spo:guest#jbarrya10@yahoo.com::" providerId="AD" clId="Web-{B6509ADE-21E2-636F-F4CD-7BEC1F806111}" dt="2022-06-11T22:25:37.592" v="251" actId="20577"/>
        <pc:sldMkLst>
          <pc:docMk/>
          <pc:sldMk cId="1056341302" sldId="445"/>
        </pc:sldMkLst>
        <pc:spChg chg="mod">
          <ac:chgData name="jbarrya10@yahoo.com" userId="S::urn:spo:guest#jbarrya10@yahoo.com::" providerId="AD" clId="Web-{B6509ADE-21E2-636F-F4CD-7BEC1F806111}" dt="2022-06-11T22:20:16.887" v="153" actId="20577"/>
          <ac:spMkLst>
            <pc:docMk/>
            <pc:sldMk cId="1056341302" sldId="445"/>
            <ac:spMk id="2" creationId="{D7E02359-D2D1-8990-8D5B-4A5AFB832E12}"/>
          </ac:spMkLst>
        </pc:spChg>
        <pc:spChg chg="mod">
          <ac:chgData name="jbarrya10@yahoo.com" userId="S::urn:spo:guest#jbarrya10@yahoo.com::" providerId="AD" clId="Web-{B6509ADE-21E2-636F-F4CD-7BEC1F806111}" dt="2022-06-11T22:25:37.592" v="251" actId="20577"/>
          <ac:spMkLst>
            <pc:docMk/>
            <pc:sldMk cId="1056341302" sldId="445"/>
            <ac:spMk id="3" creationId="{CC614391-6900-9B31-F12E-6B89FEA64578}"/>
          </ac:spMkLst>
        </pc:spChg>
      </pc:sldChg>
    </pc:docChg>
  </pc:docChgLst>
  <pc:docChgLst>
    <pc:chgData name="jbarrya10@yahoo.com" userId="S::urn:spo:guest#jbarrya10@yahoo.com::" providerId="AD" clId="Web-{030F9E2B-FDCF-DD4C-50FF-03D9D3A74549}"/>
    <pc:docChg chg="modSld">
      <pc:chgData name="jbarrya10@yahoo.com" userId="S::urn:spo:guest#jbarrya10@yahoo.com::" providerId="AD" clId="Web-{030F9E2B-FDCF-DD4C-50FF-03D9D3A74549}" dt="2022-06-11T19:42:30.169" v="110" actId="20577"/>
      <pc:docMkLst>
        <pc:docMk/>
      </pc:docMkLst>
      <pc:sldChg chg="modSp">
        <pc:chgData name="jbarrya10@yahoo.com" userId="S::urn:spo:guest#jbarrya10@yahoo.com::" providerId="AD" clId="Web-{030F9E2B-FDCF-DD4C-50FF-03D9D3A74549}" dt="2022-06-11T19:41:53.496" v="94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030F9E2B-FDCF-DD4C-50FF-03D9D3A74549}" dt="2022-06-11T19:41:53.496" v="94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030F9E2B-FDCF-DD4C-50FF-03D9D3A74549}" dt="2022-06-11T19:42:30.169" v="11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030F9E2B-FDCF-DD4C-50FF-03D9D3A74549}" dt="2022-06-11T19:42:30.169" v="11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030F9E2B-FDCF-DD4C-50FF-03D9D3A74549}" dt="2022-06-11T19:39:52.883" v="6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030F9E2B-FDCF-DD4C-50FF-03D9D3A74549}" dt="2022-06-11T19:39:48.367" v="5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030F9E2B-FDCF-DD4C-50FF-03D9D3A74549}" dt="2022-06-11T19:39:52.883" v="6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7.6 Your identity is what makes you unique.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6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7.9 High self-esteem is associated with healthy behaviors, and low self-esteem negatively affects health and wellness.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511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Building Self-Awareness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7, Lesson 2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DE86-4682-42F8-F70E-B5841D5A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High Self-Esteem</a:t>
            </a:r>
            <a:br>
              <a:rPr lang="en-US" dirty="0"/>
            </a:br>
            <a:r>
              <a:rPr lang="en-US" dirty="0"/>
              <a:t>and Healthy Behaviors</a:t>
            </a:r>
          </a:p>
        </p:txBody>
      </p:sp>
      <p:pic>
        <p:nvPicPr>
          <p:cNvPr id="5" name="Content Placeholder 4" descr="Characteristics of high and low self-esteem are listed next to a drawing of someone climbing a mountain and descending a staircase">
            <a:extLst>
              <a:ext uri="{FF2B5EF4-FFF2-40B4-BE49-F238E27FC236}">
                <a16:creationId xmlns:a16="http://schemas.microsoft.com/office/drawing/2014/main" id="{659E5688-F01F-C67E-BBA3-28F7C4079A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95144" y="1932416"/>
            <a:ext cx="4553712" cy="4059936"/>
          </a:xfrm>
        </p:spPr>
      </p:pic>
    </p:spTree>
    <p:extLst>
      <p:ext uri="{BB962C8B-B14F-4D97-AF65-F5344CB8AC3E}">
        <p14:creationId xmlns:p14="http://schemas.microsoft.com/office/powerpoint/2010/main" val="3718260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B483A-A722-F5A2-8821-663AC35C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Self-Confidence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2878-ECEB-51EB-99D0-79C02C275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Self-confidence</a:t>
            </a:r>
            <a:r>
              <a:rPr lang="en-US" dirty="0">
                <a:cs typeface="Arial"/>
              </a:rPr>
              <a:t> means that you trust yourself to manage challenges, seize opportunities, and deal with difficult situations.</a:t>
            </a:r>
          </a:p>
          <a:p>
            <a:r>
              <a:rPr lang="en-US" dirty="0">
                <a:cs typeface="Arial"/>
              </a:rPr>
              <a:t>Being successful at tasks helps us improve our confidence.</a:t>
            </a:r>
          </a:p>
          <a:p>
            <a:r>
              <a:rPr lang="en-US" dirty="0">
                <a:cs typeface="Arial"/>
              </a:rPr>
              <a:t>Confidence helps us tackle more challenging tasks.</a:t>
            </a:r>
          </a:p>
          <a:p>
            <a:r>
              <a:rPr lang="en-US" dirty="0">
                <a:cs typeface="Arial"/>
              </a:rPr>
              <a:t>Confidence is also specific to each task.</a:t>
            </a:r>
          </a:p>
        </p:txBody>
      </p:sp>
    </p:spTree>
    <p:extLst>
      <p:ext uri="{BB962C8B-B14F-4D97-AF65-F5344CB8AC3E}">
        <p14:creationId xmlns:p14="http://schemas.microsoft.com/office/powerpoint/2010/main" val="967524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Busting Your Self-Esteem and Self-Confidence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700" i="1" dirty="0">
                <a:cs typeface="Arial"/>
              </a:rPr>
              <a:t>Beating yourself up. </a:t>
            </a:r>
            <a:r>
              <a:rPr lang="en-US" sz="2700" dirty="0">
                <a:cs typeface="Arial"/>
              </a:rPr>
              <a:t>When you are too hard on yourself, you’ll talk negatively to yourself.</a:t>
            </a:r>
          </a:p>
          <a:p>
            <a:r>
              <a:rPr lang="en-US" sz="2700" i="1" dirty="0">
                <a:cs typeface="Arial"/>
              </a:rPr>
              <a:t>Staying in your comfort zone. </a:t>
            </a:r>
            <a:r>
              <a:rPr lang="en-US" sz="2700" dirty="0">
                <a:cs typeface="Arial"/>
              </a:rPr>
              <a:t>It’s hard to build self-confidence if you never challenge yourself to grow.</a:t>
            </a:r>
          </a:p>
          <a:p>
            <a:r>
              <a:rPr lang="en-US" sz="2700" i="1" dirty="0">
                <a:cs typeface="Arial"/>
              </a:rPr>
              <a:t>Trying to be perfect. </a:t>
            </a:r>
            <a:r>
              <a:rPr lang="en-US" sz="2700" dirty="0">
                <a:cs typeface="Arial"/>
              </a:rPr>
              <a:t>If you believe you must be perfect, you’ll become stuck and unable to grow.</a:t>
            </a:r>
          </a:p>
          <a:p>
            <a:r>
              <a:rPr lang="en-US" sz="2700" i="1" dirty="0">
                <a:solidFill>
                  <a:srgbClr val="404000"/>
                </a:solidFill>
                <a:cs typeface="Arial"/>
              </a:rPr>
              <a:t>Making things worse than they are. </a:t>
            </a:r>
            <a:r>
              <a:rPr lang="en-US" sz="2700" dirty="0">
                <a:solidFill>
                  <a:srgbClr val="404000"/>
                </a:solidFill>
                <a:cs typeface="Arial"/>
              </a:rPr>
              <a:t>If something doesn’t go the way you want, don’t make it into a big deal.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D947-9297-D0BD-41BC-0E504F92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Boosting Your Self-Esteem and Self-Confidence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E4284-AEE2-FE36-59CE-E68A84BA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i="1" dirty="0">
                <a:cs typeface="Arial"/>
              </a:rPr>
              <a:t>Learn your strengths and weaknesses. </a:t>
            </a:r>
            <a:r>
              <a:rPr lang="en-US" dirty="0">
                <a:cs typeface="Arial"/>
              </a:rPr>
              <a:t>Keep a list of things you do well and poorly.</a:t>
            </a:r>
          </a:p>
          <a:p>
            <a:r>
              <a:rPr lang="en-US" i="1" dirty="0">
                <a:cs typeface="Arial"/>
              </a:rPr>
              <a:t>Be kind to yourself. </a:t>
            </a:r>
            <a:r>
              <a:rPr lang="en-US" dirty="0">
                <a:cs typeface="Arial"/>
              </a:rPr>
              <a:t>Treat yourself like you are your own best friend.</a:t>
            </a:r>
          </a:p>
          <a:p>
            <a:r>
              <a:rPr lang="en-US" i="1" dirty="0">
                <a:cs typeface="Arial"/>
              </a:rPr>
              <a:t>Grow from your mistakes. </a:t>
            </a:r>
            <a:r>
              <a:rPr lang="en-US" dirty="0">
                <a:cs typeface="Arial"/>
              </a:rPr>
              <a:t>A good mistake helps you grow; it is a mistake worth making.</a:t>
            </a:r>
          </a:p>
          <a:p>
            <a:r>
              <a:rPr lang="en-US" i="1" dirty="0">
                <a:cs typeface="Arial"/>
              </a:rPr>
              <a:t>Know when to ask for help. </a:t>
            </a:r>
            <a:r>
              <a:rPr lang="en-US" dirty="0">
                <a:cs typeface="Arial"/>
              </a:rPr>
              <a:t>Self-confident people are quick to get help when they need it.</a:t>
            </a:r>
          </a:p>
        </p:txBody>
      </p:sp>
    </p:spTree>
    <p:extLst>
      <p:ext uri="{BB962C8B-B14F-4D97-AF65-F5344CB8AC3E}">
        <p14:creationId xmlns:p14="http://schemas.microsoft.com/office/powerpoint/2010/main" val="384954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Read the start of the story about Bharat. 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Finish the story in two ways: by assuming Bharat had low self-esteem and by assuming he had high self-esteem.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As you write the ending of each story, think about how self-esteem could influence Bharat’s decisions.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makes you unique and different from other people?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what </a:t>
            </a:r>
            <a:r>
              <a:rPr lang="en-US" i="1" dirty="0">
                <a:cs typeface="Arial"/>
              </a:rPr>
              <a:t>identity</a:t>
            </a:r>
            <a:r>
              <a:rPr lang="en-US" dirty="0">
                <a:cs typeface="Arial"/>
              </a:rPr>
              <a:t> means and describe ways in which identity varies?</a:t>
            </a:r>
          </a:p>
          <a:p>
            <a:r>
              <a:rPr lang="en-US" dirty="0">
                <a:cs typeface="Arial"/>
              </a:rPr>
              <a:t>Compare and contrast self-image and self-esteem?</a:t>
            </a:r>
          </a:p>
          <a:p>
            <a:r>
              <a:rPr lang="en-US" dirty="0">
                <a:cs typeface="Arial"/>
              </a:rPr>
              <a:t>Explain how self-esteem can influence health?</a:t>
            </a:r>
          </a:p>
          <a:p>
            <a:r>
              <a:rPr lang="en-US" dirty="0">
                <a:cs typeface="Arial"/>
              </a:rPr>
              <a:t>Demonstrate how self-esteem can influence decision making?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Self-Awareness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Self-awareness</a:t>
            </a:r>
            <a:r>
              <a:rPr lang="en-US" dirty="0">
                <a:cs typeface="Arial"/>
              </a:rPr>
              <a:t> means having a clear sense of your personality, including your strengths, weaknesses, thoughts, beliefs, motivation, and emotions.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Having self-awareness allows you to understand how other people see you. That understanding allows you to respond to others effectively and appropriately.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076C-705F-C549-8338-54566E857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8752-32CC-ABD6-0607-E18D16113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Your </a:t>
            </a:r>
            <a:r>
              <a:rPr lang="en-US" b="1" dirty="0">
                <a:cs typeface="Arial"/>
              </a:rPr>
              <a:t>identity</a:t>
            </a:r>
            <a:r>
              <a:rPr lang="en-US" dirty="0">
                <a:cs typeface="Arial"/>
              </a:rPr>
              <a:t> is who you are. It includes: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physical</a:t>
            </a:r>
            <a:r>
              <a:rPr lang="en-US" sz="2800" dirty="0">
                <a:solidFill>
                  <a:srgbClr val="404000"/>
                </a:solidFill>
                <a:cs typeface="Arial"/>
              </a:rPr>
              <a:t> characteristics, such as your hair color and height and</a:t>
            </a:r>
            <a:endParaRPr lang="en-US" sz="2800" dirty="0">
              <a:cs typeface="Arial"/>
            </a:endParaRP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personality characteristics.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Your abilities, interests, and biography (life story) are also part of your identity.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2927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7463-92DF-AA3F-458A-68103917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Identity Is What Makes You Unique</a:t>
            </a:r>
          </a:p>
        </p:txBody>
      </p:sp>
      <p:pic>
        <p:nvPicPr>
          <p:cNvPr id="5" name="Content Placeholder 4" descr="A fingerprint overlayed with descriptions of an individual's physical characteristics, personality, and biography">
            <a:extLst>
              <a:ext uri="{FF2B5EF4-FFF2-40B4-BE49-F238E27FC236}">
                <a16:creationId xmlns:a16="http://schemas.microsoft.com/office/drawing/2014/main" id="{F640AB8A-2530-05BF-FD61-853F642175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92030" y="1690689"/>
            <a:ext cx="5359940" cy="3994942"/>
          </a:xfrm>
        </p:spPr>
      </p:pic>
    </p:spTree>
    <p:extLst>
      <p:ext uri="{BB962C8B-B14F-4D97-AF65-F5344CB8AC3E}">
        <p14:creationId xmlns:p14="http://schemas.microsoft.com/office/powerpoint/2010/main" val="364407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1F3D-55AD-7EE6-A3F1-0F2F9BE0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2F47E-E048-DDC2-EB00-402A5CE5E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Self-image</a:t>
            </a:r>
            <a:r>
              <a:rPr lang="en-US" dirty="0">
                <a:cs typeface="Arial"/>
              </a:rPr>
              <a:t> is what you think about yourself.</a:t>
            </a:r>
          </a:p>
          <a:p>
            <a:r>
              <a:rPr lang="en-US" dirty="0">
                <a:cs typeface="Arial"/>
              </a:rPr>
              <a:t>How you perceive what others think about you influences your self-image.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You may think you are smart, or nerdy, or funny, because you think others think these things.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Body image comes from the thoughts, feelings, and behaviors you have about your body weight, shape, size, and appearance.</a:t>
            </a: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9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C0787-631F-2B6E-3D78-66CD1C202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Self-Esteem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16584-A7E8-E12F-DA09-BF526BAB0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Self-esteem</a:t>
            </a:r>
            <a:r>
              <a:rPr lang="en-US" dirty="0">
                <a:cs typeface="Arial"/>
              </a:rPr>
              <a:t> is how much you like, admire, and value yourself regardless of what others think.</a:t>
            </a:r>
          </a:p>
          <a:p>
            <a:r>
              <a:rPr lang="en-US" dirty="0">
                <a:cs typeface="Arial"/>
              </a:rPr>
              <a:t>It is possible to value and like yourself even if you think others don’t like you, but it is hard.</a:t>
            </a:r>
          </a:p>
          <a:p>
            <a:r>
              <a:rPr lang="en-US" dirty="0">
                <a:cs typeface="Arial"/>
              </a:rPr>
              <a:t>Most people want to be liked and respected by others.</a:t>
            </a:r>
          </a:p>
          <a:p>
            <a:r>
              <a:rPr lang="en-US" dirty="0">
                <a:cs typeface="Arial"/>
              </a:rPr>
              <a:t>Some people try so hard to be liked by others that they act in ways that are not authentic to who they are.</a:t>
            </a:r>
          </a:p>
        </p:txBody>
      </p:sp>
    </p:spTree>
    <p:extLst>
      <p:ext uri="{BB962C8B-B14F-4D97-AF65-F5344CB8AC3E}">
        <p14:creationId xmlns:p14="http://schemas.microsoft.com/office/powerpoint/2010/main" val="806363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2359-D2D1-8990-8D5B-4A5AFB832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Self-Esteem and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14391-6900-9B31-F12E-6B89FEA64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>
                <a:cs typeface="Arial"/>
              </a:rPr>
              <a:t>Self-esteem and physical health have a strong correlation.</a:t>
            </a:r>
          </a:p>
          <a:p>
            <a:r>
              <a:rPr lang="en-US" sz="3000" dirty="0">
                <a:cs typeface="Arial"/>
              </a:rPr>
              <a:t>People with high self-esteem tend to take care of themselves by eating well, exercising, and being good to themselves and others.</a:t>
            </a:r>
          </a:p>
          <a:p>
            <a:r>
              <a:rPr lang="en-US" sz="3000" dirty="0">
                <a:cs typeface="Arial"/>
              </a:rPr>
              <a:t>Low self-esteem can lead to a variety of negative health outcomes.</a:t>
            </a:r>
          </a:p>
        </p:txBody>
      </p:sp>
    </p:spTree>
    <p:extLst>
      <p:ext uri="{BB962C8B-B14F-4D97-AF65-F5344CB8AC3E}">
        <p14:creationId xmlns:p14="http://schemas.microsoft.com/office/powerpoint/2010/main" val="1056341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653</Words>
  <Application>Microsoft Office PowerPoint</Application>
  <PresentationFormat>On-screen Show (4:3)</PresentationFormat>
  <Paragraphs>57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Office Theme</vt:lpstr>
      <vt:lpstr>Building Self-Awareness</vt:lpstr>
      <vt:lpstr>Write About It</vt:lpstr>
      <vt:lpstr>Can you . . .  </vt:lpstr>
      <vt:lpstr>Self-Awareness</vt:lpstr>
      <vt:lpstr>Your Identity</vt:lpstr>
      <vt:lpstr>Your Identity Is What Makes You Unique</vt:lpstr>
      <vt:lpstr>Self-Image</vt:lpstr>
      <vt:lpstr>Self-Esteem</vt:lpstr>
      <vt:lpstr>Self-Esteem and Health</vt:lpstr>
      <vt:lpstr>High Self-Esteem and Healthy Behaviors</vt:lpstr>
      <vt:lpstr>Self-Confidence</vt:lpstr>
      <vt:lpstr>Busting Your Self-Esteem and Self-Confidence</vt:lpstr>
      <vt:lpstr>Boosting Your Self-Esteem and Self-Confidence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Wellness</dc:title>
  <dc:creator>Human Kinetics</dc:creator>
  <cp:lastModifiedBy>Derek Campbell</cp:lastModifiedBy>
  <cp:revision>3344</cp:revision>
  <dcterms:created xsi:type="dcterms:W3CDTF">2020-04-29T19:38:00Z</dcterms:created>
  <dcterms:modified xsi:type="dcterms:W3CDTF">2022-12-02T07:48:03Z</dcterms:modified>
</cp:coreProperties>
</file>