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427" r:id="rId2"/>
    <p:sldId id="337" r:id="rId3"/>
    <p:sldId id="334" r:id="rId4"/>
    <p:sldId id="428" r:id="rId5"/>
    <p:sldId id="439" r:id="rId6"/>
    <p:sldId id="438" r:id="rId7"/>
    <p:sldId id="435" r:id="rId8"/>
    <p:sldId id="440" r:id="rId9"/>
    <p:sldId id="429" r:id="rId10"/>
    <p:sldId id="441" r:id="rId11"/>
    <p:sldId id="442" r:id="rId12"/>
    <p:sldId id="443" r:id="rId13"/>
    <p:sldId id="3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69374D2-0824-1892-B398-13FF1AA2E7DB}" v="2417" dt="2022-06-10T19:41:57.70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31A1B2DD-789A-4961-C53E-F99001ED6397}" v="1197" dt="2022-06-04T23:14:19.831"/>
    <p1510:client id="{394FE2DA-100D-16B4-EF2D-E47658735248}" v="1" dt="2022-06-11T19:43:37.429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907EF992-BEC6-DB62-995A-4783911D4510}" v="1224" dt="2022-05-25T15:40:41.259"/>
    <p1510:client id="{9BEDC2F0-E7D5-6BEB-4C7D-670F6D58B931}" v="1394" dt="2022-06-11T19:37:48.372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9BEDC2F0-E7D5-6BEB-4C7D-670F6D58B931}"/>
    <pc:docChg chg="addSld delSld modSld">
      <pc:chgData name="jbarrya10@yahoo.com" userId="S::urn:spo:guest#jbarrya10@yahoo.com::" providerId="AD" clId="Web-{9BEDC2F0-E7D5-6BEB-4C7D-670F6D58B931}" dt="2022-06-11T19:37:48.372" v="1384" actId="20577"/>
      <pc:docMkLst>
        <pc:docMk/>
      </pc:docMkLst>
      <pc:sldChg chg="modSp">
        <pc:chgData name="jbarrya10@yahoo.com" userId="S::urn:spo:guest#jbarrya10@yahoo.com::" providerId="AD" clId="Web-{9BEDC2F0-E7D5-6BEB-4C7D-670F6D58B931}" dt="2022-06-11T19:37:48.372" v="1384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9BEDC2F0-E7D5-6BEB-4C7D-670F6D58B931}" dt="2022-06-11T19:37:48.372" v="1384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">
        <pc:chgData name="jbarrya10@yahoo.com" userId="S::urn:spo:guest#jbarrya10@yahoo.com::" providerId="AD" clId="Web-{9BEDC2F0-E7D5-6BEB-4C7D-670F6D58B931}" dt="2022-06-11T18:46:59.910" v="147" actId="20577"/>
        <pc:sldMkLst>
          <pc:docMk/>
          <pc:sldMk cId="2632927641" sldId="428"/>
        </pc:sldMkLst>
        <pc:spChg chg="mod">
          <ac:chgData name="jbarrya10@yahoo.com" userId="S::urn:spo:guest#jbarrya10@yahoo.com::" providerId="AD" clId="Web-{9BEDC2F0-E7D5-6BEB-4C7D-670F6D58B931}" dt="2022-06-11T18:42:56.411" v="15" actId="20577"/>
          <ac:spMkLst>
            <pc:docMk/>
            <pc:sldMk cId="2632927641" sldId="428"/>
            <ac:spMk id="2" creationId="{AD6B076C-705F-C549-8338-54566E857566}"/>
          </ac:spMkLst>
        </pc:spChg>
        <pc:spChg chg="mod">
          <ac:chgData name="jbarrya10@yahoo.com" userId="S::urn:spo:guest#jbarrya10@yahoo.com::" providerId="AD" clId="Web-{9BEDC2F0-E7D5-6BEB-4C7D-670F6D58B931}" dt="2022-06-11T18:46:59.910" v="147" actId="20577"/>
          <ac:spMkLst>
            <pc:docMk/>
            <pc:sldMk cId="2632927641" sldId="428"/>
            <ac:spMk id="3" creationId="{2CC18752-32CC-ABD6-0607-E18D161134D1}"/>
          </ac:spMkLst>
        </pc:spChg>
      </pc:sldChg>
      <pc:sldChg chg="modSp">
        <pc:chgData name="jbarrya10@yahoo.com" userId="S::urn:spo:guest#jbarrya10@yahoo.com::" providerId="AD" clId="Web-{9BEDC2F0-E7D5-6BEB-4C7D-670F6D58B931}" dt="2022-06-11T19:14:44.138" v="778" actId="20577"/>
        <pc:sldMkLst>
          <pc:docMk/>
          <pc:sldMk cId="2537509973" sldId="429"/>
        </pc:sldMkLst>
        <pc:spChg chg="mod">
          <ac:chgData name="jbarrya10@yahoo.com" userId="S::urn:spo:guest#jbarrya10@yahoo.com::" providerId="AD" clId="Web-{9BEDC2F0-E7D5-6BEB-4C7D-670F6D58B931}" dt="2022-06-11T19:13:04.460" v="727" actId="20577"/>
          <ac:spMkLst>
            <pc:docMk/>
            <pc:sldMk cId="2537509973" sldId="429"/>
            <ac:spMk id="2" creationId="{66DC5712-6C7A-7403-976B-397727CF8048}"/>
          </ac:spMkLst>
        </pc:spChg>
        <pc:spChg chg="mod">
          <ac:chgData name="jbarrya10@yahoo.com" userId="S::urn:spo:guest#jbarrya10@yahoo.com::" providerId="AD" clId="Web-{9BEDC2F0-E7D5-6BEB-4C7D-670F6D58B931}" dt="2022-06-11T19:14:44.138" v="778" actId="20577"/>
          <ac:spMkLst>
            <pc:docMk/>
            <pc:sldMk cId="2537509973" sldId="429"/>
            <ac:spMk id="3" creationId="{A55C6C04-DEE7-1412-DF24-810CBBFEEF81}"/>
          </ac:spMkLst>
        </pc:spChg>
      </pc:sldChg>
      <pc:sldChg chg="del">
        <pc:chgData name="jbarrya10@yahoo.com" userId="S::urn:spo:guest#jbarrya10@yahoo.com::" providerId="AD" clId="Web-{9BEDC2F0-E7D5-6BEB-4C7D-670F6D58B931}" dt="2022-06-11T19:30:39.207" v="1250"/>
        <pc:sldMkLst>
          <pc:docMk/>
          <pc:sldMk cId="893947981" sldId="430"/>
        </pc:sldMkLst>
      </pc:sldChg>
      <pc:sldChg chg="del">
        <pc:chgData name="jbarrya10@yahoo.com" userId="S::urn:spo:guest#jbarrya10@yahoo.com::" providerId="AD" clId="Web-{9BEDC2F0-E7D5-6BEB-4C7D-670F6D58B931}" dt="2022-06-11T19:30:40.192" v="1251"/>
        <pc:sldMkLst>
          <pc:docMk/>
          <pc:sldMk cId="3524316239" sldId="431"/>
        </pc:sldMkLst>
      </pc:sldChg>
      <pc:sldChg chg="del">
        <pc:chgData name="jbarrya10@yahoo.com" userId="S::urn:spo:guest#jbarrya10@yahoo.com::" providerId="AD" clId="Web-{9BEDC2F0-E7D5-6BEB-4C7D-670F6D58B931}" dt="2022-06-11T19:30:41.239" v="1252"/>
        <pc:sldMkLst>
          <pc:docMk/>
          <pc:sldMk cId="1478623061" sldId="432"/>
        </pc:sldMkLst>
      </pc:sldChg>
      <pc:sldChg chg="del">
        <pc:chgData name="jbarrya10@yahoo.com" userId="S::urn:spo:guest#jbarrya10@yahoo.com::" providerId="AD" clId="Web-{9BEDC2F0-E7D5-6BEB-4C7D-670F6D58B931}" dt="2022-06-11T19:30:42.489" v="1253"/>
        <pc:sldMkLst>
          <pc:docMk/>
          <pc:sldMk cId="2392996942" sldId="433"/>
        </pc:sldMkLst>
      </pc:sldChg>
      <pc:sldChg chg="del">
        <pc:chgData name="jbarrya10@yahoo.com" userId="S::urn:spo:guest#jbarrya10@yahoo.com::" providerId="AD" clId="Web-{9BEDC2F0-E7D5-6BEB-4C7D-670F6D58B931}" dt="2022-06-11T19:30:44.036" v="1254"/>
        <pc:sldMkLst>
          <pc:docMk/>
          <pc:sldMk cId="2290282021" sldId="434"/>
        </pc:sldMkLst>
      </pc:sldChg>
      <pc:sldChg chg="modSp">
        <pc:chgData name="jbarrya10@yahoo.com" userId="S::urn:spo:guest#jbarrya10@yahoo.com::" providerId="AD" clId="Web-{9BEDC2F0-E7D5-6BEB-4C7D-670F6D58B931}" dt="2022-06-11T18:59:23.987" v="399" actId="20577"/>
        <pc:sldMkLst>
          <pc:docMk/>
          <pc:sldMk cId="3718260757" sldId="435"/>
        </pc:sldMkLst>
        <pc:spChg chg="mod">
          <ac:chgData name="jbarrya10@yahoo.com" userId="S::urn:spo:guest#jbarrya10@yahoo.com::" providerId="AD" clId="Web-{9BEDC2F0-E7D5-6BEB-4C7D-670F6D58B931}" dt="2022-06-11T18:57:03.089" v="379" actId="20577"/>
          <ac:spMkLst>
            <pc:docMk/>
            <pc:sldMk cId="3718260757" sldId="435"/>
            <ac:spMk id="2" creationId="{363EDE86-4682-42F8-F70E-B5841D5A5944}"/>
          </ac:spMkLst>
        </pc:spChg>
        <pc:spChg chg="mod">
          <ac:chgData name="jbarrya10@yahoo.com" userId="S::urn:spo:guest#jbarrya10@yahoo.com::" providerId="AD" clId="Web-{9BEDC2F0-E7D5-6BEB-4C7D-670F6D58B931}" dt="2022-06-11T18:59:23.987" v="399" actId="20577"/>
          <ac:spMkLst>
            <pc:docMk/>
            <pc:sldMk cId="3718260757" sldId="435"/>
            <ac:spMk id="3" creationId="{B1CC05E6-E69B-8313-C1C3-E730B77719E3}"/>
          </ac:spMkLst>
        </pc:spChg>
      </pc:sldChg>
      <pc:sldChg chg="del">
        <pc:chgData name="jbarrya10@yahoo.com" userId="S::urn:spo:guest#jbarrya10@yahoo.com::" providerId="AD" clId="Web-{9BEDC2F0-E7D5-6BEB-4C7D-670F6D58B931}" dt="2022-06-11T19:30:45.130" v="1255"/>
        <pc:sldMkLst>
          <pc:docMk/>
          <pc:sldMk cId="2434420133" sldId="436"/>
        </pc:sldMkLst>
      </pc:sldChg>
      <pc:sldChg chg="modSp new">
        <pc:chgData name="jbarrya10@yahoo.com" userId="S::urn:spo:guest#jbarrya10@yahoo.com::" providerId="AD" clId="Web-{9BEDC2F0-E7D5-6BEB-4C7D-670F6D58B931}" dt="2022-06-11T18:42:13.705" v="13" actId="20577"/>
        <pc:sldMkLst>
          <pc:docMk/>
          <pc:sldMk cId="2816791648" sldId="437"/>
        </pc:sldMkLst>
        <pc:spChg chg="mod">
          <ac:chgData name="jbarrya10@yahoo.com" userId="S::urn:spo:guest#jbarrya10@yahoo.com::" providerId="AD" clId="Web-{9BEDC2F0-E7D5-6BEB-4C7D-670F6D58B931}" dt="2022-06-11T18:42:13.705" v="13" actId="20577"/>
          <ac:spMkLst>
            <pc:docMk/>
            <pc:sldMk cId="2816791648" sldId="437"/>
            <ac:spMk id="2" creationId="{DCA9965D-8954-27A5-7E97-A96F00F00E7D}"/>
          </ac:spMkLst>
        </pc:spChg>
      </pc:sldChg>
      <pc:sldChg chg="modSp new">
        <pc:chgData name="jbarrya10@yahoo.com" userId="S::urn:spo:guest#jbarrya10@yahoo.com::" providerId="AD" clId="Web-{9BEDC2F0-E7D5-6BEB-4C7D-670F6D58B931}" dt="2022-06-11T19:20:44.627" v="918" actId="20577"/>
        <pc:sldMkLst>
          <pc:docMk/>
          <pc:sldMk cId="2386399171" sldId="438"/>
        </pc:sldMkLst>
        <pc:spChg chg="mod">
          <ac:chgData name="jbarrya10@yahoo.com" userId="S::urn:spo:guest#jbarrya10@yahoo.com::" providerId="AD" clId="Web-{9BEDC2F0-E7D5-6BEB-4C7D-670F6D58B931}" dt="2022-06-11T18:47:40.646" v="165" actId="20577"/>
          <ac:spMkLst>
            <pc:docMk/>
            <pc:sldMk cId="2386399171" sldId="438"/>
            <ac:spMk id="2" creationId="{3C3C1F3D-55AD-7EE6-A3F1-0F2F9BE078E4}"/>
          </ac:spMkLst>
        </pc:spChg>
        <pc:spChg chg="mod">
          <ac:chgData name="jbarrya10@yahoo.com" userId="S::urn:spo:guest#jbarrya10@yahoo.com::" providerId="AD" clId="Web-{9BEDC2F0-E7D5-6BEB-4C7D-670F6D58B931}" dt="2022-06-11T19:20:44.627" v="918" actId="20577"/>
          <ac:spMkLst>
            <pc:docMk/>
            <pc:sldMk cId="2386399171" sldId="438"/>
            <ac:spMk id="3" creationId="{4432F47E-E048-DDC2-EB00-402A5CE5ECBE}"/>
          </ac:spMkLst>
        </pc:spChg>
      </pc:sldChg>
      <pc:sldChg chg="modSp new">
        <pc:chgData name="jbarrya10@yahoo.com" userId="S::urn:spo:guest#jbarrya10@yahoo.com::" providerId="AD" clId="Web-{9BEDC2F0-E7D5-6BEB-4C7D-670F6D58B931}" dt="2022-06-11T18:56:31.399" v="366" actId="20577"/>
        <pc:sldMkLst>
          <pc:docMk/>
          <pc:sldMk cId="3644079859" sldId="439"/>
        </pc:sldMkLst>
        <pc:spChg chg="mod">
          <ac:chgData name="jbarrya10@yahoo.com" userId="S::urn:spo:guest#jbarrya10@yahoo.com::" providerId="AD" clId="Web-{9BEDC2F0-E7D5-6BEB-4C7D-670F6D58B931}" dt="2022-06-11T18:52:40.382" v="241" actId="20577"/>
          <ac:spMkLst>
            <pc:docMk/>
            <pc:sldMk cId="3644079859" sldId="439"/>
            <ac:spMk id="2" creationId="{D4D47463-92DF-AA3F-458A-6810391766E8}"/>
          </ac:spMkLst>
        </pc:spChg>
        <pc:spChg chg="mod">
          <ac:chgData name="jbarrya10@yahoo.com" userId="S::urn:spo:guest#jbarrya10@yahoo.com::" providerId="AD" clId="Web-{9BEDC2F0-E7D5-6BEB-4C7D-670F6D58B931}" dt="2022-06-11T18:56:31.399" v="366" actId="20577"/>
          <ac:spMkLst>
            <pc:docMk/>
            <pc:sldMk cId="3644079859" sldId="439"/>
            <ac:spMk id="3" creationId="{8C3118B0-536A-0224-2F55-B2C1D521DAC2}"/>
          </ac:spMkLst>
        </pc:spChg>
      </pc:sldChg>
      <pc:sldChg chg="modSp new">
        <pc:chgData name="jbarrya10@yahoo.com" userId="S::urn:spo:guest#jbarrya10@yahoo.com::" providerId="AD" clId="Web-{9BEDC2F0-E7D5-6BEB-4C7D-670F6D58B931}" dt="2022-06-11T19:11:15.251" v="718" actId="20577"/>
        <pc:sldMkLst>
          <pc:docMk/>
          <pc:sldMk cId="967524831" sldId="440"/>
        </pc:sldMkLst>
        <pc:spChg chg="mod">
          <ac:chgData name="jbarrya10@yahoo.com" userId="S::urn:spo:guest#jbarrya10@yahoo.com::" providerId="AD" clId="Web-{9BEDC2F0-E7D5-6BEB-4C7D-670F6D58B931}" dt="2022-06-11T19:08:57.306" v="615" actId="20577"/>
          <ac:spMkLst>
            <pc:docMk/>
            <pc:sldMk cId="967524831" sldId="440"/>
            <ac:spMk id="2" creationId="{47FB483A-A722-F5A2-8821-663AC35C6A7F}"/>
          </ac:spMkLst>
        </pc:spChg>
        <pc:spChg chg="mod">
          <ac:chgData name="jbarrya10@yahoo.com" userId="S::urn:spo:guest#jbarrya10@yahoo.com::" providerId="AD" clId="Web-{9BEDC2F0-E7D5-6BEB-4C7D-670F6D58B931}" dt="2022-06-11T19:11:15.251" v="718" actId="20577"/>
          <ac:spMkLst>
            <pc:docMk/>
            <pc:sldMk cId="967524831" sldId="440"/>
            <ac:spMk id="3" creationId="{BBA02878-ECEB-51EB-99D0-79C02C27511D}"/>
          </ac:spMkLst>
        </pc:spChg>
      </pc:sldChg>
      <pc:sldChg chg="modSp new">
        <pc:chgData name="jbarrya10@yahoo.com" userId="S::urn:spo:guest#jbarrya10@yahoo.com::" providerId="AD" clId="Web-{9BEDC2F0-E7D5-6BEB-4C7D-670F6D58B931}" dt="2022-06-11T19:23:01.947" v="993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9BEDC2F0-E7D5-6BEB-4C7D-670F6D58B931}" dt="2022-06-11T19:15:51.782" v="786" actId="20577"/>
          <ac:spMkLst>
            <pc:docMk/>
            <pc:sldMk cId="316408451" sldId="441"/>
            <ac:spMk id="2" creationId="{9DB05346-B1F3-A04F-7F77-6AB2A7AECE3D}"/>
          </ac:spMkLst>
        </pc:spChg>
        <pc:spChg chg="mod">
          <ac:chgData name="jbarrya10@yahoo.com" userId="S::urn:spo:guest#jbarrya10@yahoo.com::" providerId="AD" clId="Web-{9BEDC2F0-E7D5-6BEB-4C7D-670F6D58B931}" dt="2022-06-11T19:23:01.947" v="993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modSp new">
        <pc:chgData name="jbarrya10@yahoo.com" userId="S::urn:spo:guest#jbarrya10@yahoo.com::" providerId="AD" clId="Web-{9BEDC2F0-E7D5-6BEB-4C7D-670F6D58B931}" dt="2022-06-11T19:25:40.831" v="1091" actId="20577"/>
        <pc:sldMkLst>
          <pc:docMk/>
          <pc:sldMk cId="384954857" sldId="442"/>
        </pc:sldMkLst>
        <pc:spChg chg="mod">
          <ac:chgData name="jbarrya10@yahoo.com" userId="S::urn:spo:guest#jbarrya10@yahoo.com::" providerId="AD" clId="Web-{9BEDC2F0-E7D5-6BEB-4C7D-670F6D58B931}" dt="2022-06-11T19:24:05.029" v="1006" actId="20577"/>
          <ac:spMkLst>
            <pc:docMk/>
            <pc:sldMk cId="384954857" sldId="442"/>
            <ac:spMk id="2" creationId="{E055D947-9297-D0BD-41BC-0E504F92BF6F}"/>
          </ac:spMkLst>
        </pc:spChg>
        <pc:spChg chg="mod">
          <ac:chgData name="jbarrya10@yahoo.com" userId="S::urn:spo:guest#jbarrya10@yahoo.com::" providerId="AD" clId="Web-{9BEDC2F0-E7D5-6BEB-4C7D-670F6D58B931}" dt="2022-06-11T19:25:40.831" v="1091" actId="20577"/>
          <ac:spMkLst>
            <pc:docMk/>
            <pc:sldMk cId="384954857" sldId="442"/>
            <ac:spMk id="3" creationId="{496E4284-AEE2-FE36-59CE-E68A84BA4FAE}"/>
          </ac:spMkLst>
        </pc:spChg>
      </pc:sldChg>
      <pc:sldChg chg="modSp new">
        <pc:chgData name="jbarrya10@yahoo.com" userId="S::urn:spo:guest#jbarrya10@yahoo.com::" providerId="AD" clId="Web-{9BEDC2F0-E7D5-6BEB-4C7D-670F6D58B931}" dt="2022-06-11T19:30:29.801" v="1249" actId="20577"/>
        <pc:sldMkLst>
          <pc:docMk/>
          <pc:sldMk cId="1301845737" sldId="443"/>
        </pc:sldMkLst>
        <pc:spChg chg="mod">
          <ac:chgData name="jbarrya10@yahoo.com" userId="S::urn:spo:guest#jbarrya10@yahoo.com::" providerId="AD" clId="Web-{9BEDC2F0-E7D5-6BEB-4C7D-670F6D58B931}" dt="2022-06-11T19:26:50.101" v="1101" actId="20577"/>
          <ac:spMkLst>
            <pc:docMk/>
            <pc:sldMk cId="1301845737" sldId="443"/>
            <ac:spMk id="2" creationId="{C7121837-1F27-8C93-FD04-76E6F0497F2D}"/>
          </ac:spMkLst>
        </pc:spChg>
        <pc:spChg chg="mod">
          <ac:chgData name="jbarrya10@yahoo.com" userId="S::urn:spo:guest#jbarrya10@yahoo.com::" providerId="AD" clId="Web-{9BEDC2F0-E7D5-6BEB-4C7D-670F6D58B931}" dt="2022-06-11T19:30:29.801" v="1249" actId="20577"/>
          <ac:spMkLst>
            <pc:docMk/>
            <pc:sldMk cId="1301845737" sldId="443"/>
            <ac:spMk id="3" creationId="{CC63A339-174F-D8AA-E5F2-697C9B1513CA}"/>
          </ac:spMkLst>
        </pc:spChg>
      </pc:sldChg>
    </pc:docChg>
  </pc:docChgLst>
  <pc:docChgLst>
    <pc:chgData name="jbarrya10@yahoo.com" userId="S::urn:spo:guest#jbarrya10@yahoo.com::" providerId="AD" clId="Web-{394FE2DA-100D-16B4-EF2D-E47658735248}"/>
    <pc:docChg chg="delSld">
      <pc:chgData name="jbarrya10@yahoo.com" userId="S::urn:spo:guest#jbarrya10@yahoo.com::" providerId="AD" clId="Web-{394FE2DA-100D-16B4-EF2D-E47658735248}" dt="2022-06-11T19:43:37.429" v="0"/>
      <pc:docMkLst>
        <pc:docMk/>
      </pc:docMkLst>
      <pc:sldChg chg="del">
        <pc:chgData name="jbarrya10@yahoo.com" userId="S::urn:spo:guest#jbarrya10@yahoo.com::" providerId="AD" clId="Web-{394FE2DA-100D-16B4-EF2D-E47658735248}" dt="2022-06-11T19:43:37.429" v="0"/>
        <pc:sldMkLst>
          <pc:docMk/>
          <pc:sldMk cId="3396428876" sldId="422"/>
        </pc:sldMkLst>
      </pc:sldChg>
    </pc:docChg>
  </pc:docChgLst>
  <pc:docChgLst>
    <pc:chgData name="jbarrya10@yahoo.com" userId="S::urn:spo:guest#jbarrya10@yahoo.com::" providerId="AD" clId="Web-{5CD9C1E4-D166-5D0B-91A2-CE47BC677AF0}"/>
    <pc:docChg chg="modSld">
      <pc:chgData name="jbarrya10@yahoo.com" userId="S::urn:spo:guest#jbarrya10@yahoo.com::" providerId="AD" clId="Web-{5CD9C1E4-D166-5D0B-91A2-CE47BC677AF0}" dt="2022-06-10T23:17:14.682" v="154" actId="20577"/>
      <pc:docMkLst>
        <pc:docMk/>
      </pc:docMkLst>
      <pc:sldChg chg="modSp">
        <pc:chgData name="jbarrya10@yahoo.com" userId="S::urn:spo:guest#jbarrya10@yahoo.com::" providerId="AD" clId="Web-{5CD9C1E4-D166-5D0B-91A2-CE47BC677AF0}" dt="2022-06-10T23:17:14.682" v="154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5CD9C1E4-D166-5D0B-91A2-CE47BC677AF0}" dt="2022-06-10T23:17:14.682" v="154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5CD9C1E4-D166-5D0B-91A2-CE47BC677AF0}" dt="2022-06-10T23:15:20.550" v="55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5CD9C1E4-D166-5D0B-91A2-CE47BC677AF0}" dt="2022-06-10T23:15:20.550" v="55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5CD9C1E4-D166-5D0B-91A2-CE47BC677AF0}" dt="2022-06-10T23:13:33.106" v="10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5CD9C1E4-D166-5D0B-91A2-CE47BC677AF0}" dt="2022-06-10T23:13:25.324" v="8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5CD9C1E4-D166-5D0B-91A2-CE47BC677AF0}" dt="2022-06-10T23:13:33.106" v="10" actId="20577"/>
          <ac:spMkLst>
            <pc:docMk/>
            <pc:sldMk cId="2472024604" sldId="427"/>
            <ac:spMk id="3" creationId="{9098E11F-DE22-6B22-CD68-8F62A4333D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7.1 Characteristics</a:t>
            </a:r>
            <a:r>
              <a:rPr lang="en-US" baseline="0" dirty="0"/>
              <a:t> of positive emotional health.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23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Figure 7.3 Building a varied and robust emotional vocabulary can help us communicate emotions more effectively.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43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Your Emotional Health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7, Lesson 1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Developing Empathy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Empathy is your awareness of other people’s feelings and emotions.</a:t>
            </a:r>
          </a:p>
          <a:p>
            <a:r>
              <a:rPr lang="en-US" dirty="0">
                <a:cs typeface="Arial"/>
              </a:rPr>
              <a:t>If you unable to relate to others’ emotions, it’s challenging to develop meaningful relationships or function in society.</a:t>
            </a:r>
          </a:p>
          <a:p>
            <a:r>
              <a:rPr lang="en-US" dirty="0">
                <a:cs typeface="Arial"/>
              </a:rPr>
              <a:t>Sometimes we aren’t good at showing empathy.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Sometimes we don’t value others who are different from us because we assume they don’t feel or behave like we do.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D947-9297-D0BD-41BC-0E504F92B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Ways We Develop Empathy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E4284-AEE2-FE36-59CE-E68A84BA4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Sharing in other people’s life stories </a:t>
            </a:r>
          </a:p>
          <a:p>
            <a:r>
              <a:rPr lang="en-US" dirty="0">
                <a:cs typeface="Arial"/>
              </a:rPr>
              <a:t>Trying to understand differences in social cultures, values, and traditions</a:t>
            </a:r>
          </a:p>
          <a:p>
            <a:r>
              <a:rPr lang="en-US" dirty="0">
                <a:cs typeface="Arial"/>
              </a:rPr>
              <a:t>Asking questions and learning about situations different from our own</a:t>
            </a:r>
          </a:p>
        </p:txBody>
      </p:sp>
    </p:spTree>
    <p:extLst>
      <p:ext uri="{BB962C8B-B14F-4D97-AF65-F5344CB8AC3E}">
        <p14:creationId xmlns:p14="http://schemas.microsoft.com/office/powerpoint/2010/main" val="384954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21837-1F27-8C93-FD04-76E6F0497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Managing Impulses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3A339-174F-D8AA-E5F2-697C9B151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Being impulsive is one consequence of not being able to manage emotions well.</a:t>
            </a:r>
          </a:p>
          <a:p>
            <a:r>
              <a:rPr lang="en-US" b="1" dirty="0">
                <a:cs typeface="Arial"/>
              </a:rPr>
              <a:t>Impulsiveness</a:t>
            </a:r>
            <a:r>
              <a:rPr lang="en-US" dirty="0">
                <a:cs typeface="Arial"/>
              </a:rPr>
              <a:t> is when you act suddenly while ignoring the consequences of the decision or behavior.</a:t>
            </a:r>
          </a:p>
          <a:p>
            <a:r>
              <a:rPr lang="en-US" dirty="0">
                <a:cs typeface="Arial"/>
              </a:rPr>
              <a:t>Studies have linked impulsiveness to higher risks of smoking, drinking, drug abuse, compulsive gambling, aggressive behavior, and eating disorders.</a:t>
            </a:r>
          </a:p>
        </p:txBody>
      </p:sp>
    </p:spTree>
    <p:extLst>
      <p:ext uri="{BB962C8B-B14F-4D97-AF65-F5344CB8AC3E}">
        <p14:creationId xmlns:p14="http://schemas.microsoft.com/office/powerpoint/2010/main" val="1301845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Read the scenarios in the chart. 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For each scenario, identify a strategy that the person could use to help control their emotions and then explain how that strategy might affect the outcome.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Describe a situation in which you did not use good emotional control. Identify a strategy you could use if faced with a similar situation in the future.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When is the last time you felt empathy from someone else? 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Describe the situation and explain how their response impacted how you felt in the situation.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how emotional health relates to overall health and wellness?</a:t>
            </a:r>
          </a:p>
          <a:p>
            <a:r>
              <a:rPr lang="en-US" dirty="0">
                <a:cs typeface="Arial"/>
              </a:rPr>
              <a:t>Describe influences on emotional health?</a:t>
            </a:r>
          </a:p>
          <a:p>
            <a:r>
              <a:rPr lang="en-US" dirty="0">
                <a:cs typeface="Arial"/>
              </a:rPr>
              <a:t>Explain each of the four parts of emotional intelligence?</a:t>
            </a:r>
          </a:p>
          <a:p>
            <a:r>
              <a:rPr lang="en-US" dirty="0">
                <a:cs typeface="Arial"/>
              </a:rPr>
              <a:t>Explain why empathy is important to relationships?</a:t>
            </a:r>
          </a:p>
          <a:p>
            <a:r>
              <a:rPr lang="en-US" dirty="0">
                <a:cs typeface="Arial"/>
              </a:rPr>
              <a:t>Describe the risks of not having good impulse control?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076C-705F-C549-8338-54566E857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Emotional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18752-32CC-ABD6-0607-E18D16113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Having good </a:t>
            </a:r>
            <a:r>
              <a:rPr lang="en-US" b="1" dirty="0">
                <a:cs typeface="Arial"/>
              </a:rPr>
              <a:t>emotional health</a:t>
            </a:r>
            <a:r>
              <a:rPr lang="en-US" dirty="0">
                <a:cs typeface="Arial"/>
              </a:rPr>
              <a:t> means that you have a positive state of well-being that allows you to function in society and meet the demands of your daily life.</a:t>
            </a:r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Mental health</a:t>
            </a:r>
            <a:r>
              <a:rPr lang="en-US" dirty="0">
                <a:solidFill>
                  <a:srgbClr val="404000"/>
                </a:solidFill>
                <a:cs typeface="Arial"/>
              </a:rPr>
              <a:t> involves successful thinking and mental processing.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Mental health exists on a full range from optimal functioning to serious mental illness.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2927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47463-92DF-AA3F-458A-68103917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Emotions?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118B0-536A-0224-2F55-B2C1D521D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Emotions are physiological—meaning that they are electrochemical signals that flow through the body in an unending cycle.</a:t>
            </a:r>
          </a:p>
          <a:p>
            <a:r>
              <a:rPr lang="en-US" dirty="0">
                <a:cs typeface="Arial"/>
              </a:rPr>
              <a:t>Emotions help us focus our attention and motivate our behavior.</a:t>
            </a:r>
          </a:p>
          <a:p>
            <a:r>
              <a:rPr lang="en-US" dirty="0">
                <a:cs typeface="Arial"/>
              </a:rPr>
              <a:t>Emotions are neither positive nor negative. How we choose to respond to emotions affects our emotional health.</a:t>
            </a:r>
          </a:p>
        </p:txBody>
      </p:sp>
    </p:spTree>
    <p:extLst>
      <p:ext uri="{BB962C8B-B14F-4D97-AF65-F5344CB8AC3E}">
        <p14:creationId xmlns:p14="http://schemas.microsoft.com/office/powerpoint/2010/main" val="3644079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C1F3D-55AD-7EE6-A3F1-0F2F9BE0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Makes Me Emotionally Healthy?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2F47E-E048-DDC2-EB00-402A5CE5E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People with good emotional health share several strong, positive characteristics.</a:t>
            </a:r>
            <a:endParaRPr lang="en-US" dirty="0"/>
          </a:p>
          <a:p>
            <a:r>
              <a:rPr lang="en-US" b="1" dirty="0">
                <a:cs typeface="Arial"/>
              </a:rPr>
              <a:t>Emotional intelligence</a:t>
            </a:r>
            <a:r>
              <a:rPr lang="en-US" dirty="0">
                <a:cs typeface="Arial"/>
              </a:rPr>
              <a:t> refers to your ability to perceive, manage, and regulate your emotions.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Emotional intelligence includes the following:</a:t>
            </a:r>
            <a:endParaRPr lang="en-US" dirty="0"/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Self-awareness</a:t>
            </a:r>
            <a:endParaRPr lang="en-US" sz="2800" dirty="0"/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Self-management</a:t>
            </a:r>
            <a:endParaRPr lang="en-US" sz="2800" dirty="0"/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Social awareness</a:t>
            </a:r>
            <a:endParaRPr lang="en-US" sz="2800" dirty="0"/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Social skills</a:t>
            </a: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6399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DE86-4682-42F8-F70E-B5841D5A5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Characteristics of Positive Emotional Health</a:t>
            </a:r>
          </a:p>
        </p:txBody>
      </p:sp>
      <p:pic>
        <p:nvPicPr>
          <p:cNvPr id="5" name="Content Placeholder 4" descr="Feeling content, having enthusiasm for life, able to deal with stress, having a sense of meaning or purpose, balancing school and play, being adaptable, having good relationships, having confidence">
            <a:extLst>
              <a:ext uri="{FF2B5EF4-FFF2-40B4-BE49-F238E27FC236}">
                <a16:creationId xmlns:a16="http://schemas.microsoft.com/office/drawing/2014/main" id="{E6112225-D6D5-FB46-8B98-F495ECA323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86571" y="1726442"/>
            <a:ext cx="2970858" cy="4766432"/>
          </a:xfrm>
        </p:spPr>
      </p:pic>
    </p:spTree>
    <p:extLst>
      <p:ext uri="{BB962C8B-B14F-4D97-AF65-F5344CB8AC3E}">
        <p14:creationId xmlns:p14="http://schemas.microsoft.com/office/powerpoint/2010/main" val="3718260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B483A-A722-F5A2-8821-663AC35C6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Communicating Your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02878-ECEB-51EB-99D0-79C02C275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People are social beings, and emotions drive much of our connection with others.</a:t>
            </a:r>
          </a:p>
          <a:p>
            <a:r>
              <a:rPr lang="en-US" dirty="0">
                <a:cs typeface="Arial"/>
              </a:rPr>
              <a:t>When we are struggling with our emotions, it can help us to talk to other people.</a:t>
            </a:r>
          </a:p>
          <a:p>
            <a:r>
              <a:rPr lang="en-US" dirty="0">
                <a:cs typeface="Arial"/>
              </a:rPr>
              <a:t>Our positive and negative responses to emotions should be shared with others.</a:t>
            </a:r>
          </a:p>
        </p:txBody>
      </p:sp>
    </p:spTree>
    <p:extLst>
      <p:ext uri="{BB962C8B-B14F-4D97-AF65-F5344CB8AC3E}">
        <p14:creationId xmlns:p14="http://schemas.microsoft.com/office/powerpoint/2010/main" val="967524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C5712-6C7A-7403-976B-397727CF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dirty="0"/>
              <a:t>Communicating Emotions Effectively</a:t>
            </a:r>
          </a:p>
        </p:txBody>
      </p:sp>
      <p:pic>
        <p:nvPicPr>
          <p:cNvPr id="5" name="Content Placeholder 4" descr="Drawings of a lot of different facial expressions and words for the emotions angry, hurt, afraid, happy, surprised, anxious, confused, and sad">
            <a:extLst>
              <a:ext uri="{FF2B5EF4-FFF2-40B4-BE49-F238E27FC236}">
                <a16:creationId xmlns:a16="http://schemas.microsoft.com/office/drawing/2014/main" id="{D3993917-FA8D-0469-703E-5E8BFABE5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10384" y="2181638"/>
            <a:ext cx="4523232" cy="3639312"/>
          </a:xfrm>
        </p:spPr>
      </p:pic>
    </p:spTree>
    <p:extLst>
      <p:ext uri="{BB962C8B-B14F-4D97-AF65-F5344CB8AC3E}">
        <p14:creationId xmlns:p14="http://schemas.microsoft.com/office/powerpoint/2010/main" val="2537509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554</Words>
  <Application>Microsoft Office PowerPoint</Application>
  <PresentationFormat>On-screen Show (4:3)</PresentationFormat>
  <Paragraphs>55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Arial,Sans-Serif</vt:lpstr>
      <vt:lpstr>Calibri</vt:lpstr>
      <vt:lpstr>Office Theme</vt:lpstr>
      <vt:lpstr>Your Emotional Health</vt:lpstr>
      <vt:lpstr>Write About It</vt:lpstr>
      <vt:lpstr>Can you . . .  </vt:lpstr>
      <vt:lpstr>Emotional Health</vt:lpstr>
      <vt:lpstr>What Are Emotions?</vt:lpstr>
      <vt:lpstr>What Makes Me Emotionally Healthy?</vt:lpstr>
      <vt:lpstr>Characteristics of Positive Emotional Health</vt:lpstr>
      <vt:lpstr>Communicating Your Emotions</vt:lpstr>
      <vt:lpstr>Communicating Emotions Effectively</vt:lpstr>
      <vt:lpstr>Developing Empathy</vt:lpstr>
      <vt:lpstr>Ways We Develop Empathy</vt:lpstr>
      <vt:lpstr>Managing Impulses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Wellness</dc:title>
  <dc:creator>Human Kinetics</dc:creator>
  <cp:lastModifiedBy>Derek Campbell</cp:lastModifiedBy>
  <cp:revision>3045</cp:revision>
  <dcterms:created xsi:type="dcterms:W3CDTF">2020-04-29T19:38:00Z</dcterms:created>
  <dcterms:modified xsi:type="dcterms:W3CDTF">2022-12-02T07:44:29Z</dcterms:modified>
</cp:coreProperties>
</file>