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427" r:id="rId2"/>
    <p:sldId id="337" r:id="rId3"/>
    <p:sldId id="334" r:id="rId4"/>
    <p:sldId id="422" r:id="rId5"/>
    <p:sldId id="428" r:id="rId6"/>
    <p:sldId id="435" r:id="rId7"/>
    <p:sldId id="429" r:id="rId8"/>
    <p:sldId id="430" r:id="rId9"/>
    <p:sldId id="431" r:id="rId10"/>
    <p:sldId id="432" r:id="rId11"/>
    <p:sldId id="433" r:id="rId12"/>
    <p:sldId id="434" r:id="rId13"/>
    <p:sldId id="436" r:id="rId14"/>
    <p:sldId id="3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6D2E7026-7102-64D7-8F04-6147227DE5BB}"/>
    <pc:docChg chg="addSld delSld modSld">
      <pc:chgData name="jbarrya10@yahoo.com" userId="S::urn:spo:guest#jbarrya10@yahoo.com::" providerId="AD" clId="Web-{6D2E7026-7102-64D7-8F04-6147227DE5BB}" dt="2022-06-10T23:10:09" v="1327" actId="20577"/>
      <pc:docMkLst>
        <pc:docMk/>
      </pc:docMkLst>
      <pc:sldChg chg="modSp">
        <pc:chgData name="jbarrya10@yahoo.com" userId="S::urn:spo:guest#jbarrya10@yahoo.com::" providerId="AD" clId="Web-{6D2E7026-7102-64D7-8F04-6147227DE5BB}" dt="2022-06-10T23:10:09" v="1327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6D2E7026-7102-64D7-8F04-6147227DE5BB}" dt="2022-06-10T23:10:09" v="1327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6D2E7026-7102-64D7-8F04-6147227DE5BB}" dt="2022-06-10T22:28:20.960" v="165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6D2E7026-7102-64D7-8F04-6147227DE5BB}" dt="2022-06-10T22:24:44.813" v="20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6D2E7026-7102-64D7-8F04-6147227DE5BB}" dt="2022-06-10T22:28:20.960" v="165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del">
        <pc:chgData name="jbarrya10@yahoo.com" userId="S::urn:spo:guest#jbarrya10@yahoo.com::" providerId="AD" clId="Web-{6D2E7026-7102-64D7-8F04-6147227DE5BB}" dt="2022-06-10T22:37:42.633" v="352"/>
        <pc:sldMkLst>
          <pc:docMk/>
          <pc:sldMk cId="444531198" sldId="423"/>
        </pc:sldMkLst>
      </pc:sldChg>
      <pc:sldChg chg="modSp">
        <pc:chgData name="jbarrya10@yahoo.com" userId="S::urn:spo:guest#jbarrya10@yahoo.com::" providerId="AD" clId="Web-{6D2E7026-7102-64D7-8F04-6147227DE5BB}" dt="2022-06-10T22:34:04.001" v="305" actId="20577"/>
        <pc:sldMkLst>
          <pc:docMk/>
          <pc:sldMk cId="2632927641" sldId="428"/>
        </pc:sldMkLst>
        <pc:spChg chg="mod">
          <ac:chgData name="jbarrya10@yahoo.com" userId="S::urn:spo:guest#jbarrya10@yahoo.com::" providerId="AD" clId="Web-{6D2E7026-7102-64D7-8F04-6147227DE5BB}" dt="2022-06-10T22:30:23.057" v="168" actId="20577"/>
          <ac:spMkLst>
            <pc:docMk/>
            <pc:sldMk cId="2632927641" sldId="428"/>
            <ac:spMk id="2" creationId="{AD6B076C-705F-C549-8338-54566E857566}"/>
          </ac:spMkLst>
        </pc:spChg>
        <pc:spChg chg="mod">
          <ac:chgData name="jbarrya10@yahoo.com" userId="S::urn:spo:guest#jbarrya10@yahoo.com::" providerId="AD" clId="Web-{6D2E7026-7102-64D7-8F04-6147227DE5BB}" dt="2022-06-10T22:34:04.001" v="305" actId="20577"/>
          <ac:spMkLst>
            <pc:docMk/>
            <pc:sldMk cId="2632927641" sldId="428"/>
            <ac:spMk id="3" creationId="{2CC18752-32CC-ABD6-0607-E18D161134D1}"/>
          </ac:spMkLst>
        </pc:spChg>
      </pc:sldChg>
      <pc:sldChg chg="modSp">
        <pc:chgData name="jbarrya10@yahoo.com" userId="S::urn:spo:guest#jbarrya10@yahoo.com::" providerId="AD" clId="Web-{6D2E7026-7102-64D7-8F04-6147227DE5BB}" dt="2022-06-10T22:43:56.706" v="426" actId="20577"/>
        <pc:sldMkLst>
          <pc:docMk/>
          <pc:sldMk cId="2537509973" sldId="429"/>
        </pc:sldMkLst>
        <pc:spChg chg="mod">
          <ac:chgData name="jbarrya10@yahoo.com" userId="S::urn:spo:guest#jbarrya10@yahoo.com::" providerId="AD" clId="Web-{6D2E7026-7102-64D7-8F04-6147227DE5BB}" dt="2022-06-10T22:43:56.706" v="426" actId="20577"/>
          <ac:spMkLst>
            <pc:docMk/>
            <pc:sldMk cId="2537509973" sldId="429"/>
            <ac:spMk id="2" creationId="{66DC5712-6C7A-7403-976B-397727CF8048}"/>
          </ac:spMkLst>
        </pc:spChg>
        <pc:spChg chg="mod">
          <ac:chgData name="jbarrya10@yahoo.com" userId="S::urn:spo:guest#jbarrya10@yahoo.com::" providerId="AD" clId="Web-{6D2E7026-7102-64D7-8F04-6147227DE5BB}" dt="2022-06-10T22:43:27.440" v="410" actId="20577"/>
          <ac:spMkLst>
            <pc:docMk/>
            <pc:sldMk cId="2537509973" sldId="429"/>
            <ac:spMk id="3" creationId="{A55C6C04-DEE7-1412-DF24-810CBBFEEF81}"/>
          </ac:spMkLst>
        </pc:spChg>
      </pc:sldChg>
      <pc:sldChg chg="modSp">
        <pc:chgData name="jbarrya10@yahoo.com" userId="S::urn:spo:guest#jbarrya10@yahoo.com::" providerId="AD" clId="Web-{6D2E7026-7102-64D7-8F04-6147227DE5BB}" dt="2022-06-10T22:44:33.941" v="432" actId="20577"/>
        <pc:sldMkLst>
          <pc:docMk/>
          <pc:sldMk cId="893947981" sldId="430"/>
        </pc:sldMkLst>
        <pc:spChg chg="mod">
          <ac:chgData name="jbarrya10@yahoo.com" userId="S::urn:spo:guest#jbarrya10@yahoo.com::" providerId="AD" clId="Web-{6D2E7026-7102-64D7-8F04-6147227DE5BB}" dt="2022-06-10T22:43:39.909" v="425" actId="20577"/>
          <ac:spMkLst>
            <pc:docMk/>
            <pc:sldMk cId="893947981" sldId="430"/>
            <ac:spMk id="2" creationId="{54080FFB-672A-38F7-9551-BA2F3AE48FD8}"/>
          </ac:spMkLst>
        </pc:spChg>
        <pc:spChg chg="mod">
          <ac:chgData name="jbarrya10@yahoo.com" userId="S::urn:spo:guest#jbarrya10@yahoo.com::" providerId="AD" clId="Web-{6D2E7026-7102-64D7-8F04-6147227DE5BB}" dt="2022-06-10T22:44:33.941" v="432" actId="20577"/>
          <ac:spMkLst>
            <pc:docMk/>
            <pc:sldMk cId="893947981" sldId="430"/>
            <ac:spMk id="3" creationId="{6D8CA38E-3413-5CC1-DE18-C9B2910B1A65}"/>
          </ac:spMkLst>
        </pc:spChg>
      </pc:sldChg>
      <pc:sldChg chg="modSp">
        <pc:chgData name="jbarrya10@yahoo.com" userId="S::urn:spo:guest#jbarrya10@yahoo.com::" providerId="AD" clId="Web-{6D2E7026-7102-64D7-8F04-6147227DE5BB}" dt="2022-06-10T22:45:33.427" v="465" actId="20577"/>
        <pc:sldMkLst>
          <pc:docMk/>
          <pc:sldMk cId="3524316239" sldId="431"/>
        </pc:sldMkLst>
        <pc:spChg chg="mod">
          <ac:chgData name="jbarrya10@yahoo.com" userId="S::urn:spo:guest#jbarrya10@yahoo.com::" providerId="AD" clId="Web-{6D2E7026-7102-64D7-8F04-6147227DE5BB}" dt="2022-06-10T22:44:56.208" v="445" actId="20577"/>
          <ac:spMkLst>
            <pc:docMk/>
            <pc:sldMk cId="3524316239" sldId="431"/>
            <ac:spMk id="2" creationId="{14F55C24-E232-F2F5-855B-0D53D66AFFCF}"/>
          </ac:spMkLst>
        </pc:spChg>
        <pc:spChg chg="mod">
          <ac:chgData name="jbarrya10@yahoo.com" userId="S::urn:spo:guest#jbarrya10@yahoo.com::" providerId="AD" clId="Web-{6D2E7026-7102-64D7-8F04-6147227DE5BB}" dt="2022-06-10T22:45:33.427" v="465" actId="20577"/>
          <ac:spMkLst>
            <pc:docMk/>
            <pc:sldMk cId="3524316239" sldId="431"/>
            <ac:spMk id="3" creationId="{0E8ED059-73F5-4071-15DF-21B8EA46F24B}"/>
          </ac:spMkLst>
        </pc:spChg>
      </pc:sldChg>
      <pc:sldChg chg="modSp">
        <pc:chgData name="jbarrya10@yahoo.com" userId="S::urn:spo:guest#jbarrya10@yahoo.com::" providerId="AD" clId="Web-{6D2E7026-7102-64D7-8F04-6147227DE5BB}" dt="2022-06-10T22:52:26.533" v="688" actId="20577"/>
        <pc:sldMkLst>
          <pc:docMk/>
          <pc:sldMk cId="1478623061" sldId="432"/>
        </pc:sldMkLst>
        <pc:spChg chg="mod">
          <ac:chgData name="jbarrya10@yahoo.com" userId="S::urn:spo:guest#jbarrya10@yahoo.com::" providerId="AD" clId="Web-{6D2E7026-7102-64D7-8F04-6147227DE5BB}" dt="2022-06-10T22:47:27.493" v="474" actId="20577"/>
          <ac:spMkLst>
            <pc:docMk/>
            <pc:sldMk cId="1478623061" sldId="432"/>
            <ac:spMk id="2" creationId="{E9EF1442-689C-DE7F-7E2A-D91E9B96E44E}"/>
          </ac:spMkLst>
        </pc:spChg>
        <pc:spChg chg="mod">
          <ac:chgData name="jbarrya10@yahoo.com" userId="S::urn:spo:guest#jbarrya10@yahoo.com::" providerId="AD" clId="Web-{6D2E7026-7102-64D7-8F04-6147227DE5BB}" dt="2022-06-10T22:52:26.533" v="688" actId="20577"/>
          <ac:spMkLst>
            <pc:docMk/>
            <pc:sldMk cId="1478623061" sldId="432"/>
            <ac:spMk id="3" creationId="{EDE07D7B-4572-7595-EA61-8150B2C24D55}"/>
          </ac:spMkLst>
        </pc:spChg>
      </pc:sldChg>
      <pc:sldChg chg="modSp">
        <pc:chgData name="jbarrya10@yahoo.com" userId="S::urn:spo:guest#jbarrya10@yahoo.com::" providerId="AD" clId="Web-{6D2E7026-7102-64D7-8F04-6147227DE5BB}" dt="2022-06-10T22:58:21.230" v="860" actId="20577"/>
        <pc:sldMkLst>
          <pc:docMk/>
          <pc:sldMk cId="2392996942" sldId="433"/>
        </pc:sldMkLst>
        <pc:spChg chg="mod">
          <ac:chgData name="jbarrya10@yahoo.com" userId="S::urn:spo:guest#jbarrya10@yahoo.com::" providerId="AD" clId="Web-{6D2E7026-7102-64D7-8F04-6147227DE5BB}" dt="2022-06-10T22:52:55.956" v="696" actId="20577"/>
          <ac:spMkLst>
            <pc:docMk/>
            <pc:sldMk cId="2392996942" sldId="433"/>
            <ac:spMk id="2" creationId="{CD8E80F2-3484-2459-8BC9-D23AEADCF9E5}"/>
          </ac:spMkLst>
        </pc:spChg>
        <pc:spChg chg="mod">
          <ac:chgData name="jbarrya10@yahoo.com" userId="S::urn:spo:guest#jbarrya10@yahoo.com::" providerId="AD" clId="Web-{6D2E7026-7102-64D7-8F04-6147227DE5BB}" dt="2022-06-10T22:58:21.230" v="860" actId="20577"/>
          <ac:spMkLst>
            <pc:docMk/>
            <pc:sldMk cId="2392996942" sldId="433"/>
            <ac:spMk id="3" creationId="{F0283F9F-2868-9B1B-BC27-1A1CE33B22D2}"/>
          </ac:spMkLst>
        </pc:spChg>
      </pc:sldChg>
      <pc:sldChg chg="modSp">
        <pc:chgData name="jbarrya10@yahoo.com" userId="S::urn:spo:guest#jbarrya10@yahoo.com::" providerId="AD" clId="Web-{6D2E7026-7102-64D7-8F04-6147227DE5BB}" dt="2022-06-10T23:03:34.880" v="1082" actId="20577"/>
        <pc:sldMkLst>
          <pc:docMk/>
          <pc:sldMk cId="2290282021" sldId="434"/>
        </pc:sldMkLst>
        <pc:spChg chg="mod">
          <ac:chgData name="jbarrya10@yahoo.com" userId="S::urn:spo:guest#jbarrya10@yahoo.com::" providerId="AD" clId="Web-{6D2E7026-7102-64D7-8F04-6147227DE5BB}" dt="2022-06-10T23:00:01.577" v="871" actId="20577"/>
          <ac:spMkLst>
            <pc:docMk/>
            <pc:sldMk cId="2290282021" sldId="434"/>
            <ac:spMk id="2" creationId="{2469EAC7-E2C7-785C-9967-25BC9347DD4E}"/>
          </ac:spMkLst>
        </pc:spChg>
        <pc:spChg chg="mod">
          <ac:chgData name="jbarrya10@yahoo.com" userId="S::urn:spo:guest#jbarrya10@yahoo.com::" providerId="AD" clId="Web-{6D2E7026-7102-64D7-8F04-6147227DE5BB}" dt="2022-06-10T23:03:34.880" v="1082" actId="20577"/>
          <ac:spMkLst>
            <pc:docMk/>
            <pc:sldMk cId="2290282021" sldId="434"/>
            <ac:spMk id="3" creationId="{89C1877E-8899-30AE-BE85-FB8A24F129C5}"/>
          </ac:spMkLst>
        </pc:spChg>
      </pc:sldChg>
      <pc:sldChg chg="modSp new">
        <pc:chgData name="jbarrya10@yahoo.com" userId="S::urn:spo:guest#jbarrya10@yahoo.com::" providerId="AD" clId="Web-{6D2E7026-7102-64D7-8F04-6147227DE5BB}" dt="2022-06-10T22:37:40.664" v="351" actId="20577"/>
        <pc:sldMkLst>
          <pc:docMk/>
          <pc:sldMk cId="3718260757" sldId="435"/>
        </pc:sldMkLst>
        <pc:spChg chg="mod">
          <ac:chgData name="jbarrya10@yahoo.com" userId="S::urn:spo:guest#jbarrya10@yahoo.com::" providerId="AD" clId="Web-{6D2E7026-7102-64D7-8F04-6147227DE5BB}" dt="2022-06-10T22:36:39.334" v="326" actId="20577"/>
          <ac:spMkLst>
            <pc:docMk/>
            <pc:sldMk cId="3718260757" sldId="435"/>
            <ac:spMk id="2" creationId="{363EDE86-4682-42F8-F70E-B5841D5A5944}"/>
          </ac:spMkLst>
        </pc:spChg>
        <pc:spChg chg="mod">
          <ac:chgData name="jbarrya10@yahoo.com" userId="S::urn:spo:guest#jbarrya10@yahoo.com::" providerId="AD" clId="Web-{6D2E7026-7102-64D7-8F04-6147227DE5BB}" dt="2022-06-10T22:37:40.664" v="351" actId="20577"/>
          <ac:spMkLst>
            <pc:docMk/>
            <pc:sldMk cId="3718260757" sldId="435"/>
            <ac:spMk id="3" creationId="{B1CC05E6-E69B-8313-C1C3-E730B77719E3}"/>
          </ac:spMkLst>
        </pc:spChg>
      </pc:sldChg>
      <pc:sldChg chg="modSp new">
        <pc:chgData name="jbarrya10@yahoo.com" userId="S::urn:spo:guest#jbarrya10@yahoo.com::" providerId="AD" clId="Web-{6D2E7026-7102-64D7-8F04-6147227DE5BB}" dt="2022-06-10T23:07:11.011" v="1209" actId="20577"/>
        <pc:sldMkLst>
          <pc:docMk/>
          <pc:sldMk cId="2434420133" sldId="436"/>
        </pc:sldMkLst>
        <pc:spChg chg="mod">
          <ac:chgData name="jbarrya10@yahoo.com" userId="S::urn:spo:guest#jbarrya10@yahoo.com::" providerId="AD" clId="Web-{6D2E7026-7102-64D7-8F04-6147227DE5BB}" dt="2022-06-10T23:04:15.975" v="1092" actId="20577"/>
          <ac:spMkLst>
            <pc:docMk/>
            <pc:sldMk cId="2434420133" sldId="436"/>
            <ac:spMk id="2" creationId="{E201C3DD-1777-EE0E-DFFE-1B158BC7D638}"/>
          </ac:spMkLst>
        </pc:spChg>
        <pc:spChg chg="mod">
          <ac:chgData name="jbarrya10@yahoo.com" userId="S::urn:spo:guest#jbarrya10@yahoo.com::" providerId="AD" clId="Web-{6D2E7026-7102-64D7-8F04-6147227DE5BB}" dt="2022-06-10T23:07:11.011" v="1209" actId="20577"/>
          <ac:spMkLst>
            <pc:docMk/>
            <pc:sldMk cId="2434420133" sldId="436"/>
            <ac:spMk id="3" creationId="{12A7D1F6-D043-57CA-D157-2BBF4361388A}"/>
          </ac:spMkLst>
        </pc:spChg>
      </pc:sldChg>
    </pc:docChg>
  </pc:docChgLst>
  <pc:docChgLst>
    <pc:chgData name="jbarrya10@yahoo.com" userId="S::urn:spo:guest#jbarrya10@yahoo.com::" providerId="AD" clId="Web-{64E14184-308F-D640-CF7C-782AF05F44C0}"/>
    <pc:docChg chg="modSld">
      <pc:chgData name="jbarrya10@yahoo.com" userId="S::urn:spo:guest#jbarrya10@yahoo.com::" providerId="AD" clId="Web-{64E14184-308F-D640-CF7C-782AF05F44C0}" dt="2022-06-10T19:48:25.944" v="160" actId="20577"/>
      <pc:docMkLst>
        <pc:docMk/>
      </pc:docMkLst>
      <pc:sldChg chg="modSp">
        <pc:chgData name="jbarrya10@yahoo.com" userId="S::urn:spo:guest#jbarrya10@yahoo.com::" providerId="AD" clId="Web-{64E14184-308F-D640-CF7C-782AF05F44C0}" dt="2022-06-10T19:48:25.944" v="160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64E14184-308F-D640-CF7C-782AF05F44C0}" dt="2022-06-10T19:48:25.944" v="160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64E14184-308F-D640-CF7C-782AF05F44C0}" dt="2022-06-10T19:46:22.077" v="96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64E14184-308F-D640-CF7C-782AF05F44C0}" dt="2022-06-10T19:46:22.077" v="96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64E14184-308F-D640-CF7C-782AF05F44C0}" dt="2022-06-10T19:44:22.757" v="3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64E14184-308F-D640-CF7C-782AF05F44C0}" dt="2022-06-10T19:44:14.898" v="2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64E14184-308F-D640-CF7C-782AF05F44C0}" dt="2022-06-10T19:44:22.757" v="3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Fitness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6, Lesson 4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F1442-689C-DE7F-7E2A-D91E9B96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Training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07D7B-4572-7595-EA61-8150B2C24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>
                <a:cs typeface="Arial"/>
              </a:rPr>
              <a:t>The following training principles of fitness help you get the most out of your fitness plan: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Specificity: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 You must do specific kinds of exercise to improve specific muscles or types of fitness.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Progression: 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As your workouts become easier, you must gradually increase the amount or intensity of the exercise to continue to see progress.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Overload: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 You must do more physical activity than you normally do. Challenge yourself to get new results.</a:t>
            </a:r>
          </a:p>
        </p:txBody>
      </p:sp>
    </p:spTree>
    <p:extLst>
      <p:ext uri="{BB962C8B-B14F-4D97-AF65-F5344CB8AC3E}">
        <p14:creationId xmlns:p14="http://schemas.microsoft.com/office/powerpoint/2010/main" val="1478623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E80F2-3484-2459-8BC9-D23AEADC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Setting SMART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3F9F-2868-9B1B-BC27-1A1CE33B2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Use the FITT formula as a guideline for setting your SMART goals.</a:t>
            </a:r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/>
              </a:rPr>
              <a:t>Frequency.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How often will you work on your goal?</a:t>
            </a:r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/>
              </a:rPr>
              <a:t>Intensity.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How hard will you work? (This depends on your goal.)</a:t>
            </a:r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/>
              </a:rPr>
              <a:t>Time.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How long do you need to do the activity, or how many sets and reps do you need?</a:t>
            </a:r>
          </a:p>
          <a:p>
            <a:pPr lvl="1"/>
            <a:r>
              <a:rPr lang="en-US" sz="2600" i="1" dirty="0">
                <a:solidFill>
                  <a:schemeClr val="tx1"/>
                </a:solidFill>
                <a:cs typeface="Arial"/>
              </a:rPr>
              <a:t>Type.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Will you work on a cardiorespiratory, muscular strength, muscular endurance, or flexibility activity?</a:t>
            </a:r>
          </a:p>
        </p:txBody>
      </p:sp>
    </p:spTree>
    <p:extLst>
      <p:ext uri="{BB962C8B-B14F-4D97-AF65-F5344CB8AC3E}">
        <p14:creationId xmlns:p14="http://schemas.microsoft.com/office/powerpoint/2010/main" val="239299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9EAC7-E2C7-785C-9967-25BC9347D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Monitoring Your </a:t>
            </a:r>
            <a:br>
              <a:rPr lang="en-US" dirty="0"/>
            </a:br>
            <a:r>
              <a:rPr lang="en-US" dirty="0"/>
              <a:t>Fitness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1877E-8899-30AE-BE85-FB8A24F12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Monitoring your fitness plan to see that it is working as you need it to is important: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It will keep you accountable to the goals you set.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You will be able to see what you have already done and know what you still need to do for the week.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It gives you an opportunity to modify your goals.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It can be motivating for you to see the progress you have made.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It helps keep you committed to your plan.</a:t>
            </a:r>
          </a:p>
        </p:txBody>
      </p:sp>
    </p:spTree>
    <p:extLst>
      <p:ext uri="{BB962C8B-B14F-4D97-AF65-F5344CB8AC3E}">
        <p14:creationId xmlns:p14="http://schemas.microsoft.com/office/powerpoint/2010/main" val="2290282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1C3DD-1777-EE0E-DFFE-1B158BC7D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Planning Your Fitness With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7D1F6-D043-57CA-D157-2BBF43613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Many apps are available that you could use instead of a plan you have to write or type in.</a:t>
            </a:r>
          </a:p>
          <a:p>
            <a:r>
              <a:rPr lang="en-US" dirty="0">
                <a:cs typeface="Arial"/>
              </a:rPr>
              <a:t>Apps include MyFitness Pal, Nike Training Club, and 30 Day Fitness to monitor your daily workouts.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Each of these apps also has ideas for exercises you could do to help you meet your SMART goals.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4420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Using your fitness test scores or a specific area of fitness you have chosen to work on, decide on one or two areas you want to improve on between now and the end of the semester.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Once you have decided what you want to work on, set a SMART goal to improve your specific area of fitness.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Explain why you think it might be important to develop a weekly fitness plan to keep track of the physical activity you are doing. 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would a fitness plan help you keep track of whether you are making progress toward your physical activity goals?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Complete your fitness plan using the FITT formula correctly?</a:t>
            </a:r>
          </a:p>
          <a:p>
            <a:r>
              <a:rPr lang="en-US" dirty="0">
                <a:cs typeface="Arial"/>
              </a:rPr>
              <a:t>Explain why it is important to set SMART goals?</a:t>
            </a:r>
          </a:p>
          <a:p>
            <a:r>
              <a:rPr lang="en-US" dirty="0">
                <a:cs typeface="Arial"/>
              </a:rPr>
              <a:t>Apply the training principles of specificity, overload, and progression to your fitness plan?</a:t>
            </a:r>
          </a:p>
          <a:p>
            <a:r>
              <a:rPr lang="en-US" dirty="0">
                <a:cs typeface="Arial"/>
              </a:rPr>
              <a:t>Analyze why it is important to monitor your fitness plan?</a:t>
            </a:r>
          </a:p>
          <a:p>
            <a:r>
              <a:rPr lang="en-US" dirty="0">
                <a:cs typeface="Arial"/>
              </a:rPr>
              <a:t>Examine your use of technology when being physically active?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Personal </a:t>
            </a:r>
            <a:br>
              <a:rPr lang="en-US" dirty="0"/>
            </a:br>
            <a:r>
              <a:rPr lang="en-US" dirty="0"/>
              <a:t>Fitness Plan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fitness plan</a:t>
            </a:r>
            <a:r>
              <a:rPr lang="en-US" dirty="0">
                <a:cs typeface="Arial"/>
              </a:rPr>
              <a:t> is a detailed plan designed using the FITT principle, which serves as a guide to meeting your fitness and activity goals.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 fitness plan should include cardiorespiratory endurance, muscular strength, muscular endurance, and flexibility activities.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076C-705F-C549-8338-54566E85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FITT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8752-32CC-ABD6-0607-E18D16113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</a:t>
            </a:r>
            <a:r>
              <a:rPr lang="en-US" b="1" dirty="0">
                <a:cs typeface="Arial"/>
              </a:rPr>
              <a:t>FITT formula</a:t>
            </a:r>
            <a:r>
              <a:rPr lang="en-US" dirty="0">
                <a:cs typeface="Arial"/>
              </a:rPr>
              <a:t> is used to determine how much physical activity you should be doing for each of the health-related fitness components.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FITT stands for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frequency, or how often you exercise;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intensity, or how hard you exercise;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time, or how long you exercise; and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type, or the exercise you choose to do, depending on the fitness component you are working on.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292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DE86-4682-42F8-F70E-B5841D5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Cardiorespiratory </a:t>
            </a:r>
            <a:br>
              <a:rPr lang="en-US" dirty="0"/>
            </a:br>
            <a:r>
              <a:rPr lang="en-US" dirty="0"/>
              <a:t>FITT Formula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C309E0F-F8C7-43FD-9212-AABCD3072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344950"/>
              </p:ext>
            </p:extLst>
          </p:nvPr>
        </p:nvGraphicFramePr>
        <p:xfrm>
          <a:off x="628650" y="1825624"/>
          <a:ext cx="7886700" cy="3899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295">
                  <a:extLst>
                    <a:ext uri="{9D8B030D-6E8A-4147-A177-3AD203B41FA5}">
                      <a16:colId xmlns:a16="http://schemas.microsoft.com/office/drawing/2014/main" val="1128253330"/>
                    </a:ext>
                  </a:extLst>
                </a:gridCol>
                <a:gridCol w="3038764">
                  <a:extLst>
                    <a:ext uri="{9D8B030D-6E8A-4147-A177-3AD203B41FA5}">
                      <a16:colId xmlns:a16="http://schemas.microsoft.com/office/drawing/2014/main" val="1734276757"/>
                    </a:ext>
                  </a:extLst>
                </a:gridCol>
                <a:gridCol w="3407641">
                  <a:extLst>
                    <a:ext uri="{9D8B030D-6E8A-4147-A177-3AD203B41FA5}">
                      <a16:colId xmlns:a16="http://schemas.microsoft.com/office/drawing/2014/main" val="2043325967"/>
                    </a:ext>
                  </a:extLst>
                </a:gridCol>
              </a:tblGrid>
              <a:tr h="680981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Moderate intensity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Vigorous intensity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74386"/>
                  </a:ext>
                </a:extLst>
              </a:tr>
              <a:tr h="680981">
                <a:tc>
                  <a:txBody>
                    <a:bodyPr/>
                    <a:lstStyle/>
                    <a:p>
                      <a:r>
                        <a:rPr lang="en-US" sz="2000" dirty="0"/>
                        <a:t>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 days a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 days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775554"/>
                  </a:ext>
                </a:extLst>
              </a:tr>
              <a:tr h="1175391">
                <a:tc>
                  <a:txBody>
                    <a:bodyPr/>
                    <a:lstStyle/>
                    <a:p>
                      <a:r>
                        <a:rPr lang="en-US" sz="2000" dirty="0"/>
                        <a:t>Intensity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RPE levels 4 to 5 or 60% to 75% in your target training zone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RPE levels 6 to 7 or 75% to 90% in your target training zone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028426"/>
                  </a:ext>
                </a:extLst>
              </a:tr>
              <a:tr h="680981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20 to 25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53911"/>
                  </a:ext>
                </a:extLst>
              </a:tr>
              <a:tr h="680981">
                <a:tc>
                  <a:txBody>
                    <a:bodyPr/>
                    <a:lstStyle/>
                    <a:p>
                      <a:r>
                        <a:rPr lang="en-US" sz="20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Aerobic capacity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Aerobic 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437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260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C5712-6C7A-7403-976B-397727CF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dirty="0"/>
              <a:t>Muscular Strength </a:t>
            </a:r>
            <a:br>
              <a:rPr lang="en-US" dirty="0"/>
            </a:br>
            <a:r>
              <a:rPr lang="en-US" dirty="0"/>
              <a:t>FITT Formula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ACCDF11-F603-4352-BFD9-40157C5581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941042"/>
              </p:ext>
            </p:extLst>
          </p:nvPr>
        </p:nvGraphicFramePr>
        <p:xfrm>
          <a:off x="628650" y="1893455"/>
          <a:ext cx="7886700" cy="3795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4672">
                  <a:extLst>
                    <a:ext uri="{9D8B030D-6E8A-4147-A177-3AD203B41FA5}">
                      <a16:colId xmlns:a16="http://schemas.microsoft.com/office/drawing/2014/main" val="3289499286"/>
                    </a:ext>
                  </a:extLst>
                </a:gridCol>
                <a:gridCol w="5792028">
                  <a:extLst>
                    <a:ext uri="{9D8B030D-6E8A-4147-A177-3AD203B41FA5}">
                      <a16:colId xmlns:a16="http://schemas.microsoft.com/office/drawing/2014/main" val="1585190297"/>
                    </a:ext>
                  </a:extLst>
                </a:gridCol>
              </a:tblGrid>
              <a:tr h="759089"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Guidelines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116914"/>
                  </a:ext>
                </a:extLst>
              </a:tr>
              <a:tr h="759089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Frequency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3 days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717235"/>
                  </a:ext>
                </a:extLst>
              </a:tr>
              <a:tr h="759089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Intensity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Moderate-heavy weights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767765"/>
                  </a:ext>
                </a:extLst>
              </a:tr>
              <a:tr h="759089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Time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 to 3 sets of 8 to 12 reps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384502"/>
                  </a:ext>
                </a:extLst>
              </a:tr>
              <a:tr h="759089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Type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Muscular training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546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50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80FFB-672A-38F7-9551-BA2F3AE4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Muscular Endurance FITT Formula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89D207C-5A24-4B1B-B003-1383B4579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173009"/>
              </p:ext>
            </p:extLst>
          </p:nvPr>
        </p:nvGraphicFramePr>
        <p:xfrm>
          <a:off x="628650" y="1825625"/>
          <a:ext cx="7203786" cy="3905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3820">
                  <a:extLst>
                    <a:ext uri="{9D8B030D-6E8A-4147-A177-3AD203B41FA5}">
                      <a16:colId xmlns:a16="http://schemas.microsoft.com/office/drawing/2014/main" val="552862117"/>
                    </a:ext>
                  </a:extLst>
                </a:gridCol>
                <a:gridCol w="4969966">
                  <a:extLst>
                    <a:ext uri="{9D8B030D-6E8A-4147-A177-3AD203B41FA5}">
                      <a16:colId xmlns:a16="http://schemas.microsoft.com/office/drawing/2014/main" val="1622730383"/>
                    </a:ext>
                  </a:extLst>
                </a:gridCol>
              </a:tblGrid>
              <a:tr h="781016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Guidelines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378497"/>
                  </a:ext>
                </a:extLst>
              </a:tr>
              <a:tr h="781016">
                <a:tc>
                  <a:txBody>
                    <a:bodyPr/>
                    <a:lstStyle/>
                    <a:p>
                      <a:r>
                        <a:rPr lang="en-US" sz="2800" dirty="0"/>
                        <a:t>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3 days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242256"/>
                  </a:ext>
                </a:extLst>
              </a:tr>
              <a:tr h="781016">
                <a:tc>
                  <a:txBody>
                    <a:bodyPr/>
                    <a:lstStyle/>
                    <a:p>
                      <a:r>
                        <a:rPr lang="en-US" sz="2800" dirty="0"/>
                        <a:t>Intensity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Light to moderate weights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732803"/>
                  </a:ext>
                </a:extLst>
              </a:tr>
              <a:tr h="781016">
                <a:tc>
                  <a:txBody>
                    <a:bodyPr/>
                    <a:lstStyle/>
                    <a:p>
                      <a:r>
                        <a:rPr lang="en-US" sz="2800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 to 3 sets of 15 to 20 reps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904747"/>
                  </a:ext>
                </a:extLst>
              </a:tr>
              <a:tr h="781016">
                <a:tc>
                  <a:txBody>
                    <a:bodyPr/>
                    <a:lstStyle/>
                    <a:p>
                      <a:r>
                        <a:rPr lang="en-US" sz="28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Muscular training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87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947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55C24-E232-F2F5-855B-0D53D66AF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Flexibility FITT Formula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D02F7CC-A42B-42DB-A7D4-4DC79AB1BB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89243"/>
              </p:ext>
            </p:extLst>
          </p:nvPr>
        </p:nvGraphicFramePr>
        <p:xfrm>
          <a:off x="628650" y="1825624"/>
          <a:ext cx="7886700" cy="387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3211">
                  <a:extLst>
                    <a:ext uri="{9D8B030D-6E8A-4147-A177-3AD203B41FA5}">
                      <a16:colId xmlns:a16="http://schemas.microsoft.com/office/drawing/2014/main" val="2722673051"/>
                    </a:ext>
                  </a:extLst>
                </a:gridCol>
                <a:gridCol w="5553489">
                  <a:extLst>
                    <a:ext uri="{9D8B030D-6E8A-4147-A177-3AD203B41FA5}">
                      <a16:colId xmlns:a16="http://schemas.microsoft.com/office/drawing/2014/main" val="1374146546"/>
                    </a:ext>
                  </a:extLst>
                </a:gridCol>
              </a:tblGrid>
              <a:tr h="73132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Guidelines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660935"/>
                  </a:ext>
                </a:extLst>
              </a:tr>
              <a:tr h="731320">
                <a:tc>
                  <a:txBody>
                    <a:bodyPr/>
                    <a:lstStyle/>
                    <a:p>
                      <a:r>
                        <a:rPr lang="en-US" sz="2800" dirty="0"/>
                        <a:t>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Daily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177771"/>
                  </a:ext>
                </a:extLst>
              </a:tr>
              <a:tr h="731320">
                <a:tc>
                  <a:txBody>
                    <a:bodyPr/>
                    <a:lstStyle/>
                    <a:p>
                      <a:r>
                        <a:rPr lang="en-US" sz="2800" dirty="0"/>
                        <a:t>Intensity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To the point of discomfort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076880"/>
                  </a:ext>
                </a:extLst>
              </a:tr>
              <a:tr h="731320">
                <a:tc>
                  <a:txBody>
                    <a:bodyPr/>
                    <a:lstStyle/>
                    <a:p>
                      <a:r>
                        <a:rPr lang="en-US" sz="2800" dirty="0"/>
                        <a:t>Time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Hold each statis stretch for 15 to 30 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344291"/>
                  </a:ext>
                </a:extLst>
              </a:tr>
              <a:tr h="731320">
                <a:tc>
                  <a:txBody>
                    <a:bodyPr/>
                    <a:lstStyle/>
                    <a:p>
                      <a:r>
                        <a:rPr lang="en-US" sz="28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Static and dynamic stretching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00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316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775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Office Theme</vt:lpstr>
      <vt:lpstr>Fitness Planning</vt:lpstr>
      <vt:lpstr>Write About It</vt:lpstr>
      <vt:lpstr>Can you . . .  </vt:lpstr>
      <vt:lpstr>Your Personal  Fitness Plan </vt:lpstr>
      <vt:lpstr>FITT Formula</vt:lpstr>
      <vt:lpstr>Cardiorespiratory  FITT Formula</vt:lpstr>
      <vt:lpstr>Muscular Strength  FITT Formula</vt:lpstr>
      <vt:lpstr>Muscular Endurance FITT Formula</vt:lpstr>
      <vt:lpstr>Flexibility FITT Formula</vt:lpstr>
      <vt:lpstr>Training Principles</vt:lpstr>
      <vt:lpstr>Setting SMART Goals</vt:lpstr>
      <vt:lpstr>Monitoring Your  Fitness Plan</vt:lpstr>
      <vt:lpstr>Planning Your Fitness With Technology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Staying Active and Healthy</dc:title>
  <dc:creator>Human Kinetics</dc:creator>
  <cp:lastModifiedBy>Derek Campbell</cp:lastModifiedBy>
  <cp:revision>2772</cp:revision>
  <dcterms:created xsi:type="dcterms:W3CDTF">2020-04-29T19:38:00Z</dcterms:created>
  <dcterms:modified xsi:type="dcterms:W3CDTF">2022-12-02T07:19:08Z</dcterms:modified>
</cp:coreProperties>
</file>