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5"/>
  </p:notesMasterIdLst>
  <p:sldIdLst>
    <p:sldId id="427" r:id="rId2"/>
    <p:sldId id="337" r:id="rId3"/>
    <p:sldId id="334" r:id="rId4"/>
    <p:sldId id="422" r:id="rId5"/>
    <p:sldId id="428" r:id="rId6"/>
    <p:sldId id="423" r:id="rId7"/>
    <p:sldId id="429" r:id="rId8"/>
    <p:sldId id="430" r:id="rId9"/>
    <p:sldId id="431" r:id="rId10"/>
    <p:sldId id="432" r:id="rId11"/>
    <p:sldId id="433" r:id="rId12"/>
    <p:sldId id="434" r:id="rId13"/>
    <p:sldId id="372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njamin Sibley" initials="BAS" lastIdx="3" clrIdx="0">
    <p:extLst>
      <p:ext uri="{19B8F6BF-5375-455C-9EA6-DF929625EA0E}">
        <p15:presenceInfo xmlns:p15="http://schemas.microsoft.com/office/powerpoint/2012/main" userId="Benjamin Sibley" providerId="None"/>
      </p:ext>
    </p:extLst>
  </p:cmAuthor>
  <p:cmAuthor id="2" name="Melissa Feld" initials="MF" lastIdx="3" clrIdx="1">
    <p:extLst>
      <p:ext uri="{19B8F6BF-5375-455C-9EA6-DF929625EA0E}">
        <p15:presenceInfo xmlns:p15="http://schemas.microsoft.com/office/powerpoint/2012/main" userId="S::MELISSAF@hkusa.com::0f29222b-6214-49c0-8417-0f9c07eec459" providerId="AD"/>
      </p:ext>
    </p:extLst>
  </p:cmAuthor>
  <p:cmAuthor id="3" name="Darla Castelli" initials="DC" lastIdx="1" clrIdx="2">
    <p:extLst>
      <p:ext uri="{19B8F6BF-5375-455C-9EA6-DF929625EA0E}">
        <p15:presenceInfo xmlns:p15="http://schemas.microsoft.com/office/powerpoint/2012/main" userId="7UrpDUNxLb3wz+BQ0wOX2q7Wu6WjqQkaVb27W5YmfaU=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4B6EE96-B195-4823-2D63-315C982ED8B7}" v="858" dt="2022-06-03T21:06:15.601"/>
    <p1510:client id="{069374D2-0824-1892-B398-13FF1AA2E7DB}" v="2417" dt="2022-06-10T19:41:57.704"/>
    <p1510:client id="{0E975F3D-D17C-9C09-AC40-E3073B3C6A2F}" v="1345" dt="2022-06-01T22:59:36.040"/>
    <p1510:client id="{14CD8D72-2C0E-B6EA-9F84-93C4F70EFE95}" v="308" dt="2022-05-24T21:33:20.661"/>
    <p1510:client id="{1664D6C9-0630-8611-A021-CA0EC941D1DE}" v="409" dt="2022-06-05T12:39:47.327"/>
    <p1510:client id="{1996537B-60FB-E22E-31B8-B601792592A3}" v="917" dt="2022-05-24T19:16:09.094"/>
    <p1510:client id="{1CB15461-3281-2FC1-906F-7A0798DFFA0E}" v="6" dt="2022-05-24T21:13:25.061"/>
    <p1510:client id="{1F0622F9-6923-A7B9-1E1C-961E0CC0D98B}" v="13" dt="2022-06-01T20:02:33.377"/>
    <p1510:client id="{2272C600-89A4-66E4-5BFD-E589E861DB3D}" v="266" dt="2022-05-25T14:37:38.660"/>
    <p1510:client id="{26941114-D38A-1227-B2B6-3BB478BE53DB}" v="1596" dt="2022-06-06T15:32:16.869"/>
    <p1510:client id="{2C014A0F-A6D2-4EF3-2C8F-AF0CA36E43A4}" v="1463" dt="2022-06-08T02:46:14.301"/>
    <p1510:client id="{2D03B026-49C4-3631-DFF8-2B8B9771F340}" v="1586" dt="2022-06-02T21:03:50.071"/>
    <p1510:client id="{31A1B2DD-789A-4961-C53E-F99001ED6397}" v="1197" dt="2022-06-04T23:14:19.831"/>
    <p1510:client id="{3DB22E58-4774-91C4-5259-F25492FA8F76}" v="607" dt="2022-06-07T19:50:55.917"/>
    <p1510:client id="{4895E784-049E-6E1A-691B-981009B2B52A}" v="15" dt="2022-05-27T19:37:41.867"/>
    <p1510:client id="{49E0CD5E-5C57-5C4E-1C04-CAE5B489C538}" v="166" dt="2022-05-22T20:55:00.731"/>
    <p1510:client id="{4DAE184F-1DAC-18D0-0D2C-8AFE38C29856}" v="1987" dt="2022-06-10T04:45:36.752"/>
    <p1510:client id="{4E0F79D6-C3B4-418D-03A4-C4F858A67294}" v="626" dt="2022-06-08T21:10:54.028"/>
    <p1510:client id="{561B6E78-3B36-FB72-E91D-FFC90CBA863C}" v="314" dt="2022-06-04T18:58:31.282"/>
    <p1510:client id="{587EBA0A-19C0-CF3A-5B74-93DBE206831B}" v="1" dt="2022-05-20T20:17:15.799"/>
    <p1510:client id="{639DE897-18E3-51E3-490C-AE62CAE20C1C}" v="2296" dt="2022-06-06T21:55:10.312"/>
    <p1510:client id="{68D1C7C8-4215-6E7F-0C33-F6F27A1FC7AD}" v="1437" dt="2022-06-09T22:17:13.085"/>
    <p1510:client id="{6A79C26E-26EB-3A57-F2CD-7269CD96249E}" v="950" dt="2022-05-25T05:07:01.219"/>
    <p1510:client id="{6A98A3C2-0A2E-F040-C04F-BDB40BD5E3BD}" v="797" dt="2022-05-24T15:41:46.546"/>
    <p1510:client id="{6AC26BFB-C726-D6E8-A3F9-0478CD5DE10D}" v="1023" dt="2022-06-05T18:50:13.919"/>
    <p1510:client id="{72F4EDCF-CBD6-53B8-28BC-BEAB3F6CF589}" v="923" dt="2022-06-03T21:45:34.441"/>
    <p1510:client id="{780BC665-C45A-E6EE-FAEA-57033778F0D2}" v="1" dt="2022-05-20T20:15:08.787"/>
    <p1510:client id="{7AE24B73-052C-C9D5-026F-16EE1BAF0995}" v="1553" dt="2022-06-07T05:23:07.895"/>
    <p1510:client id="{7E686512-CA86-5AB9-DBDD-67F0909FFCC4}" v="828" dt="2022-05-23T20:44:21.167"/>
    <p1510:client id="{880E599A-DAEA-DECC-D6A0-409F1DA32E63}" v="16" dt="2022-06-08T21:12:55.932"/>
    <p1510:client id="{907EF992-BEC6-DB62-995A-4783911D4510}" v="1224" dt="2022-05-25T15:40:41.259"/>
    <p1510:client id="{9C223B70-E35A-5C71-963C-F1192BF78C25}" v="1354" dt="2022-06-07T15:45:19.637"/>
    <p1510:client id="{A9193841-C052-6EE8-602D-4303276CDEF3}" v="203" dt="2022-06-05T18:56:20.476"/>
    <p1510:client id="{AD5E087A-00E7-9DC9-427D-3E0BE2870EC0}" v="383" dt="2022-06-01T20:15:38.143"/>
    <p1510:client id="{B45F3E93-1707-8C24-EBFF-0BCAEC670798}" v="1277" dt="2022-06-08T04:08:18.358"/>
    <p1510:client id="{B475F694-7221-5B53-0103-518055A73BB5}" v="805" dt="2022-05-27T19:31:52.442"/>
    <p1510:client id="{B7E12A5C-C342-3B56-A8D4-9E75CBCF67C7}" v="1766" dt="2022-06-08T15:57:03.526"/>
    <p1510:client id="{B980DDB4-52B3-8585-C57F-3D58B6D45939}" v="281" dt="2022-05-22T21:33:39.491"/>
    <p1510:client id="{BA87F162-916C-9416-2988-A519C3187869}" v="402" dt="2022-05-20T21:37:53.952"/>
    <p1510:client id="{BC203AD4-FA46-1915-D8AF-542A7EA5F6CA}" v="466" dt="2022-06-09T22:33:12.872"/>
    <p1510:client id="{C1B36582-FC03-7058-4FE4-B69F32D7DDB3}" v="570" dt="2022-06-02T19:16:49.625"/>
    <p1510:client id="{C9A933A4-CBC3-0A0D-74CB-9F5A9CCC6017}" v="732" dt="2022-06-08T19:54:19.960"/>
    <p1510:client id="{CA96A71A-69CB-6336-0686-3BE60A05B6A5}" v="223" dt="2022-05-23T15:37:51.610"/>
    <p1510:client id="{D2FE3DF2-0C7A-03D1-5174-961B00B9C3EE}" v="1" dt="2022-05-27T18:43:37.812"/>
    <p1510:client id="{D586C812-8584-D28B-FCAA-3A8F8585EB51}" v="314" dt="2022-06-06T22:09:09.306"/>
    <p1510:client id="{D6D5CB01-8F91-FFD0-05DD-6A4E125F1F85}" v="52" dt="2022-05-25T14:40:37.359"/>
    <p1510:client id="{E9AE6D47-FBD0-386D-2C89-0DCD16277DF2}" v="571" dt="2022-05-25T20:33:11.631"/>
    <p1510:client id="{EA905EBC-7DC7-DC76-8F28-2916DBF1D2AC}" v="360" dt="2022-06-10T18:26:16.537"/>
    <p1510:client id="{ECEE90A0-661B-EA00-6F10-688E8DA144E2}" v="1162" dt="2022-06-08T20:47:04.446"/>
    <p1510:client id="{ED9D3A3D-4B99-BCC7-4FAE-79E23EF2E357}" v="1426" dt="2022-05-26T21:55:26.319"/>
    <p1510:client id="{F7C6197C-501E-E347-0A5B-823DB1A80164}" v="695" dt="2022-06-08T14:56:47.663"/>
    <p1510:client id="{F96B0E1A-6AAD-4BB5-7E14-A07CCC7808F6}" v="392" dt="2022-06-04T04:03:04.540"/>
    <p1510:client id="{F9E0639C-8897-8B8D-5AB2-75B95D26B844}" v="149" dt="2022-06-07T19:58:57.532"/>
    <p1510:client id="{FE29B752-1DDA-458D-5593-3A6059D467CD}" v="1392" dt="2022-06-04T03:11:23.984"/>
  </p1510:revLst>
</p1510:revInfo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34603" autoAdjust="0"/>
    <p:restoredTop sz="86385" autoAdjust="0"/>
  </p:normalViewPr>
  <p:slideViewPr>
    <p:cSldViewPr snapToGrid="0">
      <p:cViewPr varScale="1">
        <p:scale>
          <a:sx n="98" d="100"/>
          <a:sy n="98" d="100"/>
        </p:scale>
        <p:origin x="888" y="9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barrya10@yahoo.com" userId="S::urn:spo:guest#jbarrya10@yahoo.com::" providerId="AD" clId="Web-{069374D2-0824-1892-B398-13FF1AA2E7DB}"/>
    <pc:docChg chg="addSld delSld modSld">
      <pc:chgData name="jbarrya10@yahoo.com" userId="S::urn:spo:guest#jbarrya10@yahoo.com::" providerId="AD" clId="Web-{069374D2-0824-1892-B398-13FF1AA2E7DB}" dt="2022-06-10T19:41:57.704" v="2423" actId="20577"/>
      <pc:docMkLst>
        <pc:docMk/>
      </pc:docMkLst>
      <pc:sldChg chg="modSp del">
        <pc:chgData name="jbarrya10@yahoo.com" userId="S::urn:spo:guest#jbarrya10@yahoo.com::" providerId="AD" clId="Web-{069374D2-0824-1892-B398-13FF1AA2E7DB}" dt="2022-06-10T18:32:15.095" v="33"/>
        <pc:sldMkLst>
          <pc:docMk/>
          <pc:sldMk cId="1992805741" sldId="257"/>
        </pc:sldMkLst>
        <pc:spChg chg="mod">
          <ac:chgData name="jbarrya10@yahoo.com" userId="S::urn:spo:guest#jbarrya10@yahoo.com::" providerId="AD" clId="Web-{069374D2-0824-1892-B398-13FF1AA2E7DB}" dt="2022-06-10T18:30:54.171" v="9" actId="20577"/>
          <ac:spMkLst>
            <pc:docMk/>
            <pc:sldMk cId="1992805741" sldId="257"/>
            <ac:spMk id="2" creationId="{665A4A54-C743-B648-9707-7C557037BEC2}"/>
          </ac:spMkLst>
        </pc:spChg>
      </pc:sldChg>
      <pc:sldChg chg="modSp">
        <pc:chgData name="jbarrya10@yahoo.com" userId="S::urn:spo:guest#jbarrya10@yahoo.com::" providerId="AD" clId="Web-{069374D2-0824-1892-B398-13FF1AA2E7DB}" dt="2022-06-10T18:36:49.134" v="267" actId="20577"/>
        <pc:sldMkLst>
          <pc:docMk/>
          <pc:sldMk cId="168072434" sldId="334"/>
        </pc:sldMkLst>
        <pc:spChg chg="mod">
          <ac:chgData name="jbarrya10@yahoo.com" userId="S::urn:spo:guest#jbarrya10@yahoo.com::" providerId="AD" clId="Web-{069374D2-0824-1892-B398-13FF1AA2E7DB}" dt="2022-06-10T18:36:49.134" v="267" actId="20577"/>
          <ac:spMkLst>
            <pc:docMk/>
            <pc:sldMk cId="168072434" sldId="334"/>
            <ac:spMk id="3" creationId="{0146B1E4-F71B-9966-0D75-82BEDFFB6556}"/>
          </ac:spMkLst>
        </pc:spChg>
      </pc:sldChg>
      <pc:sldChg chg="modSp">
        <pc:chgData name="jbarrya10@yahoo.com" userId="S::urn:spo:guest#jbarrya10@yahoo.com::" providerId="AD" clId="Web-{069374D2-0824-1892-B398-13FF1AA2E7DB}" dt="2022-06-10T18:34:00.348" v="106" actId="20577"/>
        <pc:sldMkLst>
          <pc:docMk/>
          <pc:sldMk cId="3426044915" sldId="337"/>
        </pc:sldMkLst>
        <pc:spChg chg="mod">
          <ac:chgData name="jbarrya10@yahoo.com" userId="S::urn:spo:guest#jbarrya10@yahoo.com::" providerId="AD" clId="Web-{069374D2-0824-1892-B398-13FF1AA2E7DB}" dt="2022-06-10T18:34:00.348" v="106" actId="20577"/>
          <ac:spMkLst>
            <pc:docMk/>
            <pc:sldMk cId="3426044915" sldId="337"/>
            <ac:spMk id="3" creationId="{CF960B38-CE66-89E9-091C-BB3EF290D0B9}"/>
          </ac:spMkLst>
        </pc:spChg>
      </pc:sldChg>
      <pc:sldChg chg="del">
        <pc:chgData name="jbarrya10@yahoo.com" userId="S::urn:spo:guest#jbarrya10@yahoo.com::" providerId="AD" clId="Web-{069374D2-0824-1892-B398-13FF1AA2E7DB}" dt="2022-06-10T19:38:16.573" v="2231"/>
        <pc:sldMkLst>
          <pc:docMk/>
          <pc:sldMk cId="1913150799" sldId="338"/>
        </pc:sldMkLst>
      </pc:sldChg>
      <pc:sldChg chg="modSp">
        <pc:chgData name="jbarrya10@yahoo.com" userId="S::urn:spo:guest#jbarrya10@yahoo.com::" providerId="AD" clId="Web-{069374D2-0824-1892-B398-13FF1AA2E7DB}" dt="2022-06-10T19:41:57.704" v="2423" actId="20577"/>
        <pc:sldMkLst>
          <pc:docMk/>
          <pc:sldMk cId="1631582038" sldId="372"/>
        </pc:sldMkLst>
        <pc:spChg chg="mod">
          <ac:chgData name="jbarrya10@yahoo.com" userId="S::urn:spo:guest#jbarrya10@yahoo.com::" providerId="AD" clId="Web-{069374D2-0824-1892-B398-13FF1AA2E7DB}" dt="2022-06-10T19:41:57.704" v="2423" actId="20577"/>
          <ac:spMkLst>
            <pc:docMk/>
            <pc:sldMk cId="1631582038" sldId="372"/>
            <ac:spMk id="3" creationId="{A192B43B-8C04-8EA6-8FE2-DBC18009C941}"/>
          </ac:spMkLst>
        </pc:spChg>
      </pc:sldChg>
      <pc:sldChg chg="del">
        <pc:chgData name="jbarrya10@yahoo.com" userId="S::urn:spo:guest#jbarrya10@yahoo.com::" providerId="AD" clId="Web-{069374D2-0824-1892-B398-13FF1AA2E7DB}" dt="2022-06-10T19:38:21.385" v="2234"/>
        <pc:sldMkLst>
          <pc:docMk/>
          <pc:sldMk cId="4145534502" sldId="403"/>
        </pc:sldMkLst>
      </pc:sldChg>
      <pc:sldChg chg="del">
        <pc:chgData name="jbarrya10@yahoo.com" userId="S::urn:spo:guest#jbarrya10@yahoo.com::" providerId="AD" clId="Web-{069374D2-0824-1892-B398-13FF1AA2E7DB}" dt="2022-06-10T19:38:22.057" v="2235"/>
        <pc:sldMkLst>
          <pc:docMk/>
          <pc:sldMk cId="198417196" sldId="404"/>
        </pc:sldMkLst>
      </pc:sldChg>
      <pc:sldChg chg="del">
        <pc:chgData name="jbarrya10@yahoo.com" userId="S::urn:spo:guest#jbarrya10@yahoo.com::" providerId="AD" clId="Web-{069374D2-0824-1892-B398-13FF1AA2E7DB}" dt="2022-06-10T19:38:17.667" v="2232"/>
        <pc:sldMkLst>
          <pc:docMk/>
          <pc:sldMk cId="1099388335" sldId="416"/>
        </pc:sldMkLst>
      </pc:sldChg>
      <pc:sldChg chg="del">
        <pc:chgData name="jbarrya10@yahoo.com" userId="S::urn:spo:guest#jbarrya10@yahoo.com::" providerId="AD" clId="Web-{069374D2-0824-1892-B398-13FF1AA2E7DB}" dt="2022-06-10T19:38:22.979" v="2236"/>
        <pc:sldMkLst>
          <pc:docMk/>
          <pc:sldMk cId="4040101928" sldId="417"/>
        </pc:sldMkLst>
      </pc:sldChg>
      <pc:sldChg chg="del">
        <pc:chgData name="jbarrya10@yahoo.com" userId="S::urn:spo:guest#jbarrya10@yahoo.com::" providerId="AD" clId="Web-{069374D2-0824-1892-B398-13FF1AA2E7DB}" dt="2022-06-10T19:38:27.057" v="2239"/>
        <pc:sldMkLst>
          <pc:docMk/>
          <pc:sldMk cId="2934296755" sldId="419"/>
        </pc:sldMkLst>
      </pc:sldChg>
      <pc:sldChg chg="del">
        <pc:chgData name="jbarrya10@yahoo.com" userId="S::urn:spo:guest#jbarrya10@yahoo.com::" providerId="AD" clId="Web-{069374D2-0824-1892-B398-13FF1AA2E7DB}" dt="2022-06-10T18:37:05.884" v="268"/>
        <pc:sldMkLst>
          <pc:docMk/>
          <pc:sldMk cId="2585959385" sldId="421"/>
        </pc:sldMkLst>
      </pc:sldChg>
      <pc:sldChg chg="modSp">
        <pc:chgData name="jbarrya10@yahoo.com" userId="S::urn:spo:guest#jbarrya10@yahoo.com::" providerId="AD" clId="Web-{069374D2-0824-1892-B398-13FF1AA2E7DB}" dt="2022-06-10T18:40:56.344" v="410" actId="20577"/>
        <pc:sldMkLst>
          <pc:docMk/>
          <pc:sldMk cId="3396428876" sldId="422"/>
        </pc:sldMkLst>
        <pc:spChg chg="mod">
          <ac:chgData name="jbarrya10@yahoo.com" userId="S::urn:spo:guest#jbarrya10@yahoo.com::" providerId="AD" clId="Web-{069374D2-0824-1892-B398-13FF1AA2E7DB}" dt="2022-06-10T18:38:30.105" v="290" actId="20577"/>
          <ac:spMkLst>
            <pc:docMk/>
            <pc:sldMk cId="3396428876" sldId="422"/>
            <ac:spMk id="2" creationId="{6FC765DF-384F-1128-72A0-CE3FA3B9F3A5}"/>
          </ac:spMkLst>
        </pc:spChg>
        <pc:spChg chg="mod">
          <ac:chgData name="jbarrya10@yahoo.com" userId="S::urn:spo:guest#jbarrya10@yahoo.com::" providerId="AD" clId="Web-{069374D2-0824-1892-B398-13FF1AA2E7DB}" dt="2022-06-10T18:40:56.344" v="410" actId="20577"/>
          <ac:spMkLst>
            <pc:docMk/>
            <pc:sldMk cId="3396428876" sldId="422"/>
            <ac:spMk id="3" creationId="{ECAF5348-20B4-742B-5C59-91A25F1BF44B}"/>
          </ac:spMkLst>
        </pc:spChg>
      </pc:sldChg>
      <pc:sldChg chg="modSp">
        <pc:chgData name="jbarrya10@yahoo.com" userId="S::urn:spo:guest#jbarrya10@yahoo.com::" providerId="AD" clId="Web-{069374D2-0824-1892-B398-13FF1AA2E7DB}" dt="2022-06-10T18:57:12.503" v="850" actId="20577"/>
        <pc:sldMkLst>
          <pc:docMk/>
          <pc:sldMk cId="444531198" sldId="423"/>
        </pc:sldMkLst>
        <pc:spChg chg="mod">
          <ac:chgData name="jbarrya10@yahoo.com" userId="S::urn:spo:guest#jbarrya10@yahoo.com::" providerId="AD" clId="Web-{069374D2-0824-1892-B398-13FF1AA2E7DB}" dt="2022-06-10T18:51:17.930" v="708" actId="20577"/>
          <ac:spMkLst>
            <pc:docMk/>
            <pc:sldMk cId="444531198" sldId="423"/>
            <ac:spMk id="2" creationId="{1FB0DFE5-0B54-FE52-D2F3-9239DC9A443B}"/>
          </ac:spMkLst>
        </pc:spChg>
        <pc:spChg chg="mod">
          <ac:chgData name="jbarrya10@yahoo.com" userId="S::urn:spo:guest#jbarrya10@yahoo.com::" providerId="AD" clId="Web-{069374D2-0824-1892-B398-13FF1AA2E7DB}" dt="2022-06-10T18:57:12.503" v="850" actId="20577"/>
          <ac:spMkLst>
            <pc:docMk/>
            <pc:sldMk cId="444531198" sldId="423"/>
            <ac:spMk id="3" creationId="{E94894FC-601F-7BC5-5462-E171F55180AD}"/>
          </ac:spMkLst>
        </pc:spChg>
      </pc:sldChg>
      <pc:sldChg chg="del">
        <pc:chgData name="jbarrya10@yahoo.com" userId="S::urn:spo:guest#jbarrya10@yahoo.com::" providerId="AD" clId="Web-{069374D2-0824-1892-B398-13FF1AA2E7DB}" dt="2022-06-10T19:38:25.823" v="2237"/>
        <pc:sldMkLst>
          <pc:docMk/>
          <pc:sldMk cId="4033353751" sldId="424"/>
        </pc:sldMkLst>
      </pc:sldChg>
      <pc:sldChg chg="del">
        <pc:chgData name="jbarrya10@yahoo.com" userId="S::urn:spo:guest#jbarrya10@yahoo.com::" providerId="AD" clId="Web-{069374D2-0824-1892-B398-13FF1AA2E7DB}" dt="2022-06-10T19:38:26.495" v="2238"/>
        <pc:sldMkLst>
          <pc:docMk/>
          <pc:sldMk cId="538790950" sldId="425"/>
        </pc:sldMkLst>
      </pc:sldChg>
      <pc:sldChg chg="del">
        <pc:chgData name="jbarrya10@yahoo.com" userId="S::urn:spo:guest#jbarrya10@yahoo.com::" providerId="AD" clId="Web-{069374D2-0824-1892-B398-13FF1AA2E7DB}" dt="2022-06-10T19:38:20.573" v="2233"/>
        <pc:sldMkLst>
          <pc:docMk/>
          <pc:sldMk cId="3503466959" sldId="426"/>
        </pc:sldMkLst>
      </pc:sldChg>
      <pc:sldChg chg="modSp new">
        <pc:chgData name="jbarrya10@yahoo.com" userId="S::urn:spo:guest#jbarrya10@yahoo.com::" providerId="AD" clId="Web-{069374D2-0824-1892-B398-13FF1AA2E7DB}" dt="2022-06-10T18:32:12.470" v="32" actId="20577"/>
        <pc:sldMkLst>
          <pc:docMk/>
          <pc:sldMk cId="2472024604" sldId="427"/>
        </pc:sldMkLst>
        <pc:spChg chg="mod">
          <ac:chgData name="jbarrya10@yahoo.com" userId="S::urn:spo:guest#jbarrya10@yahoo.com::" providerId="AD" clId="Web-{069374D2-0824-1892-B398-13FF1AA2E7DB}" dt="2022-06-10T18:31:35.109" v="16" actId="20577"/>
          <ac:spMkLst>
            <pc:docMk/>
            <pc:sldMk cId="2472024604" sldId="427"/>
            <ac:spMk id="2" creationId="{7FD547FC-7781-C32B-0A5A-977B091E9ED0}"/>
          </ac:spMkLst>
        </pc:spChg>
        <pc:spChg chg="mod">
          <ac:chgData name="jbarrya10@yahoo.com" userId="S::urn:spo:guest#jbarrya10@yahoo.com::" providerId="AD" clId="Web-{069374D2-0824-1892-B398-13FF1AA2E7DB}" dt="2022-06-10T18:32:12.470" v="32" actId="20577"/>
          <ac:spMkLst>
            <pc:docMk/>
            <pc:sldMk cId="2472024604" sldId="427"/>
            <ac:spMk id="3" creationId="{9098E11F-DE22-6B22-CD68-8F62A4333D22}"/>
          </ac:spMkLst>
        </pc:spChg>
      </pc:sldChg>
      <pc:sldChg chg="modSp new">
        <pc:chgData name="jbarrya10@yahoo.com" userId="S::urn:spo:guest#jbarrya10@yahoo.com::" providerId="AD" clId="Web-{069374D2-0824-1892-B398-13FF1AA2E7DB}" dt="2022-06-10T18:46:49.735" v="611" actId="20577"/>
        <pc:sldMkLst>
          <pc:docMk/>
          <pc:sldMk cId="2632927641" sldId="428"/>
        </pc:sldMkLst>
        <pc:spChg chg="mod">
          <ac:chgData name="jbarrya10@yahoo.com" userId="S::urn:spo:guest#jbarrya10@yahoo.com::" providerId="AD" clId="Web-{069374D2-0824-1892-B398-13FF1AA2E7DB}" dt="2022-06-10T18:42:18.206" v="429" actId="20577"/>
          <ac:spMkLst>
            <pc:docMk/>
            <pc:sldMk cId="2632927641" sldId="428"/>
            <ac:spMk id="2" creationId="{AD6B076C-705F-C549-8338-54566E857566}"/>
          </ac:spMkLst>
        </pc:spChg>
        <pc:spChg chg="mod">
          <ac:chgData name="jbarrya10@yahoo.com" userId="S::urn:spo:guest#jbarrya10@yahoo.com::" providerId="AD" clId="Web-{069374D2-0824-1892-B398-13FF1AA2E7DB}" dt="2022-06-10T18:46:49.735" v="611" actId="20577"/>
          <ac:spMkLst>
            <pc:docMk/>
            <pc:sldMk cId="2632927641" sldId="428"/>
            <ac:spMk id="3" creationId="{2CC18752-32CC-ABD6-0607-E18D161134D1}"/>
          </ac:spMkLst>
        </pc:spChg>
      </pc:sldChg>
      <pc:sldChg chg="modSp new">
        <pc:chgData name="jbarrya10@yahoo.com" userId="S::urn:spo:guest#jbarrya10@yahoo.com::" providerId="AD" clId="Web-{069374D2-0824-1892-B398-13FF1AA2E7DB}" dt="2022-06-10T19:07:29.567" v="1123" actId="20577"/>
        <pc:sldMkLst>
          <pc:docMk/>
          <pc:sldMk cId="2537509973" sldId="429"/>
        </pc:sldMkLst>
        <pc:spChg chg="mod">
          <ac:chgData name="jbarrya10@yahoo.com" userId="S::urn:spo:guest#jbarrya10@yahoo.com::" providerId="AD" clId="Web-{069374D2-0824-1892-B398-13FF1AA2E7DB}" dt="2022-06-10T18:58:02.035" v="869" actId="20577"/>
          <ac:spMkLst>
            <pc:docMk/>
            <pc:sldMk cId="2537509973" sldId="429"/>
            <ac:spMk id="2" creationId="{66DC5712-6C7A-7403-976B-397727CF8048}"/>
          </ac:spMkLst>
        </pc:spChg>
        <pc:spChg chg="mod">
          <ac:chgData name="jbarrya10@yahoo.com" userId="S::urn:spo:guest#jbarrya10@yahoo.com::" providerId="AD" clId="Web-{069374D2-0824-1892-B398-13FF1AA2E7DB}" dt="2022-06-10T19:07:29.567" v="1123" actId="20577"/>
          <ac:spMkLst>
            <pc:docMk/>
            <pc:sldMk cId="2537509973" sldId="429"/>
            <ac:spMk id="3" creationId="{A55C6C04-DEE7-1412-DF24-810CBBFEEF81}"/>
          </ac:spMkLst>
        </pc:spChg>
      </pc:sldChg>
      <pc:sldChg chg="modSp new">
        <pc:chgData name="jbarrya10@yahoo.com" userId="S::urn:spo:guest#jbarrya10@yahoo.com::" providerId="AD" clId="Web-{069374D2-0824-1892-B398-13FF1AA2E7DB}" dt="2022-06-10T19:12:03.090" v="1337" actId="20577"/>
        <pc:sldMkLst>
          <pc:docMk/>
          <pc:sldMk cId="893947981" sldId="430"/>
        </pc:sldMkLst>
        <pc:spChg chg="mod">
          <ac:chgData name="jbarrya10@yahoo.com" userId="S::urn:spo:guest#jbarrya10@yahoo.com::" providerId="AD" clId="Web-{069374D2-0824-1892-B398-13FF1AA2E7DB}" dt="2022-06-10T19:09:42.867" v="1145" actId="20577"/>
          <ac:spMkLst>
            <pc:docMk/>
            <pc:sldMk cId="893947981" sldId="430"/>
            <ac:spMk id="2" creationId="{54080FFB-672A-38F7-9551-BA2F3AE48FD8}"/>
          </ac:spMkLst>
        </pc:spChg>
        <pc:spChg chg="mod">
          <ac:chgData name="jbarrya10@yahoo.com" userId="S::urn:spo:guest#jbarrya10@yahoo.com::" providerId="AD" clId="Web-{069374D2-0824-1892-B398-13FF1AA2E7DB}" dt="2022-06-10T19:12:03.090" v="1337" actId="20577"/>
          <ac:spMkLst>
            <pc:docMk/>
            <pc:sldMk cId="893947981" sldId="430"/>
            <ac:spMk id="3" creationId="{6D8CA38E-3413-5CC1-DE18-C9B2910B1A65}"/>
          </ac:spMkLst>
        </pc:spChg>
      </pc:sldChg>
      <pc:sldChg chg="modSp new">
        <pc:chgData name="jbarrya10@yahoo.com" userId="S::urn:spo:guest#jbarrya10@yahoo.com::" providerId="AD" clId="Web-{069374D2-0824-1892-B398-13FF1AA2E7DB}" dt="2022-06-10T19:22:23.030" v="1559" actId="20577"/>
        <pc:sldMkLst>
          <pc:docMk/>
          <pc:sldMk cId="3524316239" sldId="431"/>
        </pc:sldMkLst>
        <pc:spChg chg="mod">
          <ac:chgData name="jbarrya10@yahoo.com" userId="S::urn:spo:guest#jbarrya10@yahoo.com::" providerId="AD" clId="Web-{069374D2-0824-1892-B398-13FF1AA2E7DB}" dt="2022-06-10T19:14:27.016" v="1358" actId="20577"/>
          <ac:spMkLst>
            <pc:docMk/>
            <pc:sldMk cId="3524316239" sldId="431"/>
            <ac:spMk id="2" creationId="{14F55C24-E232-F2F5-855B-0D53D66AFFCF}"/>
          </ac:spMkLst>
        </pc:spChg>
        <pc:spChg chg="mod">
          <ac:chgData name="jbarrya10@yahoo.com" userId="S::urn:spo:guest#jbarrya10@yahoo.com::" providerId="AD" clId="Web-{069374D2-0824-1892-B398-13FF1AA2E7DB}" dt="2022-06-10T19:22:23.030" v="1559" actId="20577"/>
          <ac:spMkLst>
            <pc:docMk/>
            <pc:sldMk cId="3524316239" sldId="431"/>
            <ac:spMk id="3" creationId="{0E8ED059-73F5-4071-15DF-21B8EA46F24B}"/>
          </ac:spMkLst>
        </pc:spChg>
      </pc:sldChg>
      <pc:sldChg chg="modSp new">
        <pc:chgData name="jbarrya10@yahoo.com" userId="S::urn:spo:guest#jbarrya10@yahoo.com::" providerId="AD" clId="Web-{069374D2-0824-1892-B398-13FF1AA2E7DB}" dt="2022-06-10T19:25:42.802" v="1701" actId="20577"/>
        <pc:sldMkLst>
          <pc:docMk/>
          <pc:sldMk cId="1478623061" sldId="432"/>
        </pc:sldMkLst>
        <pc:spChg chg="mod">
          <ac:chgData name="jbarrya10@yahoo.com" userId="S::urn:spo:guest#jbarrya10@yahoo.com::" providerId="AD" clId="Web-{069374D2-0824-1892-B398-13FF1AA2E7DB}" dt="2022-06-10T19:23:25.548" v="1579" actId="20577"/>
          <ac:spMkLst>
            <pc:docMk/>
            <pc:sldMk cId="1478623061" sldId="432"/>
            <ac:spMk id="2" creationId="{E9EF1442-689C-DE7F-7E2A-D91E9B96E44E}"/>
          </ac:spMkLst>
        </pc:spChg>
        <pc:spChg chg="mod">
          <ac:chgData name="jbarrya10@yahoo.com" userId="S::urn:spo:guest#jbarrya10@yahoo.com::" providerId="AD" clId="Web-{069374D2-0824-1892-B398-13FF1AA2E7DB}" dt="2022-06-10T19:25:42.802" v="1701" actId="20577"/>
          <ac:spMkLst>
            <pc:docMk/>
            <pc:sldMk cId="1478623061" sldId="432"/>
            <ac:spMk id="3" creationId="{EDE07D7B-4572-7595-EA61-8150B2C24D55}"/>
          </ac:spMkLst>
        </pc:spChg>
      </pc:sldChg>
      <pc:sldChg chg="modSp new">
        <pc:chgData name="jbarrya10@yahoo.com" userId="S::urn:spo:guest#jbarrya10@yahoo.com::" providerId="AD" clId="Web-{069374D2-0824-1892-B398-13FF1AA2E7DB}" dt="2022-06-10T19:32:12.563" v="1931" actId="20577"/>
        <pc:sldMkLst>
          <pc:docMk/>
          <pc:sldMk cId="2392996942" sldId="433"/>
        </pc:sldMkLst>
        <pc:spChg chg="mod">
          <ac:chgData name="jbarrya10@yahoo.com" userId="S::urn:spo:guest#jbarrya10@yahoo.com::" providerId="AD" clId="Web-{069374D2-0824-1892-B398-13FF1AA2E7DB}" dt="2022-06-10T19:28:02.649" v="1709" actId="20577"/>
          <ac:spMkLst>
            <pc:docMk/>
            <pc:sldMk cId="2392996942" sldId="433"/>
            <ac:spMk id="2" creationId="{CD8E80F2-3484-2459-8BC9-D23AEADCF9E5}"/>
          </ac:spMkLst>
        </pc:spChg>
        <pc:spChg chg="mod">
          <ac:chgData name="jbarrya10@yahoo.com" userId="S::urn:spo:guest#jbarrya10@yahoo.com::" providerId="AD" clId="Web-{069374D2-0824-1892-B398-13FF1AA2E7DB}" dt="2022-06-10T19:32:12.563" v="1931" actId="20577"/>
          <ac:spMkLst>
            <pc:docMk/>
            <pc:sldMk cId="2392996942" sldId="433"/>
            <ac:spMk id="3" creationId="{F0283F9F-2868-9B1B-BC27-1A1CE33B22D2}"/>
          </ac:spMkLst>
        </pc:spChg>
      </pc:sldChg>
      <pc:sldChg chg="modSp new">
        <pc:chgData name="jbarrya10@yahoo.com" userId="S::urn:spo:guest#jbarrya10@yahoo.com::" providerId="AD" clId="Web-{069374D2-0824-1892-B398-13FF1AA2E7DB}" dt="2022-06-10T19:38:10.401" v="2230" actId="20577"/>
        <pc:sldMkLst>
          <pc:docMk/>
          <pc:sldMk cId="2290282021" sldId="434"/>
        </pc:sldMkLst>
        <pc:spChg chg="mod">
          <ac:chgData name="jbarrya10@yahoo.com" userId="S::urn:spo:guest#jbarrya10@yahoo.com::" providerId="AD" clId="Web-{069374D2-0824-1892-B398-13FF1AA2E7DB}" dt="2022-06-10T19:32:58.939" v="1951" actId="20577"/>
          <ac:spMkLst>
            <pc:docMk/>
            <pc:sldMk cId="2290282021" sldId="434"/>
            <ac:spMk id="2" creationId="{2469EAC7-E2C7-785C-9967-25BC9347DD4E}"/>
          </ac:spMkLst>
        </pc:spChg>
        <pc:spChg chg="mod">
          <ac:chgData name="jbarrya10@yahoo.com" userId="S::urn:spo:guest#jbarrya10@yahoo.com::" providerId="AD" clId="Web-{069374D2-0824-1892-B398-13FF1AA2E7DB}" dt="2022-06-10T19:38:10.401" v="2230" actId="20577"/>
          <ac:spMkLst>
            <pc:docMk/>
            <pc:sldMk cId="2290282021" sldId="434"/>
            <ac:spMk id="3" creationId="{89C1877E-8899-30AE-BE85-FB8A24F129C5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7DE526-42A4-D341-BD7B-C1AD4EBB9EDB}" type="datetimeFigureOut">
              <a:rPr lang="en-US" smtClean="0"/>
              <a:t>12/2/2022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68994C-3E22-1043-AE01-785670959E1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64193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5015397"/>
            <a:ext cx="6858000" cy="9795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accent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28384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10743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70538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4512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768349"/>
            <a:ext cx="7886700" cy="2852737"/>
          </a:xfrm>
        </p:spPr>
        <p:txBody>
          <a:bodyPr anchor="b">
            <a:normAutofit/>
          </a:bodyPr>
          <a:lstStyle>
            <a:lvl1pPr algn="ctr">
              <a:defRPr sz="4800">
                <a:solidFill>
                  <a:schemeClr val="accent3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14836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12/2/2022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75107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12/2/2022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676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12/2/2022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8996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12/2/2022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07488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12/2/2022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6478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12/2/2022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31465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83AAAB-4CE1-5244-937D-417070269BBF}" type="datetimeFigureOut">
              <a:rPr lang="en-US" smtClean="0"/>
              <a:t>12/2/2022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60346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accent4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accent3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accent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accent4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D547FC-7781-C32B-0A5A-977B091E9ED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Preparing for Physical Activity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098E11F-DE22-6B22-CD68-8F62A4333D2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Arial"/>
              </a:rPr>
              <a:t>Live Well: Comprehensive High School Health</a:t>
            </a:r>
          </a:p>
          <a:p>
            <a:r>
              <a:rPr lang="en-US" dirty="0">
                <a:cs typeface="Arial"/>
              </a:rPr>
              <a:t>Chapter 6, Lesson 3</a:t>
            </a:r>
          </a:p>
        </p:txBody>
      </p:sp>
    </p:spTree>
    <p:extLst>
      <p:ext uri="{BB962C8B-B14F-4D97-AF65-F5344CB8AC3E}">
        <p14:creationId xmlns:p14="http://schemas.microsoft.com/office/powerpoint/2010/main" val="24720246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EF1442-689C-DE7F-7E2A-D91E9B96E4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Preventing Injuries </a:t>
            </a:r>
            <a:br>
              <a:rPr lang="en-US" dirty="0"/>
            </a:br>
            <a:r>
              <a:rPr lang="en-US" dirty="0"/>
              <a:t>While Being Active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E07D7B-4572-7595-EA61-8150B2C24D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Arial"/>
              </a:rPr>
              <a:t>Make sure you are using proper technique when exercising.</a:t>
            </a:r>
          </a:p>
          <a:p>
            <a:r>
              <a:rPr lang="en-US" dirty="0">
                <a:cs typeface="Arial"/>
              </a:rPr>
              <a:t>Vary your activity so that you aren’t using the same muscle groups every day.</a:t>
            </a:r>
          </a:p>
          <a:p>
            <a:r>
              <a:rPr lang="en-US" dirty="0">
                <a:cs typeface="Arial"/>
              </a:rPr>
              <a:t>Don’t play through pain which often turns a minor injury into a major injury.</a:t>
            </a:r>
          </a:p>
          <a:p>
            <a:r>
              <a:rPr lang="en-US" dirty="0">
                <a:cs typeface="Arial"/>
              </a:rPr>
              <a:t>Warm up and cool down properly.</a:t>
            </a:r>
          </a:p>
          <a:p>
            <a:r>
              <a:rPr lang="en-US" dirty="0">
                <a:cs typeface="Arial"/>
              </a:rPr>
              <a:t>Stay hydrated by drinking water regularly before, during, and after your activity.</a:t>
            </a:r>
          </a:p>
        </p:txBody>
      </p:sp>
    </p:spTree>
    <p:extLst>
      <p:ext uri="{BB962C8B-B14F-4D97-AF65-F5344CB8AC3E}">
        <p14:creationId xmlns:p14="http://schemas.microsoft.com/office/powerpoint/2010/main" val="14786230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8E80F2-3484-2459-8BC9-D23AEADCF9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/>
              <a:t>Exercising</a:t>
            </a:r>
            <a:br>
              <a:rPr lang="en-US" dirty="0"/>
            </a:br>
            <a:r>
              <a:rPr lang="en-US" dirty="0"/>
              <a:t>in Hot Weather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283F9F-2868-9B1B-BC27-1A1CE33B22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en-US" sz="2400" dirty="0">
                <a:cs typeface="Arial"/>
              </a:rPr>
              <a:t>Being active in hot weather can lead to heat-related emergencies caused by overexposure to heat or dehydration.</a:t>
            </a:r>
          </a:p>
          <a:p>
            <a:pPr lvl="1"/>
            <a:r>
              <a:rPr lang="en-US" dirty="0">
                <a:solidFill>
                  <a:schemeClr val="tx1"/>
                </a:solidFill>
                <a:cs typeface="Arial"/>
              </a:rPr>
              <a:t>Dehydration occurs when you lose more fluid than you take in.</a:t>
            </a:r>
          </a:p>
          <a:p>
            <a:r>
              <a:rPr lang="en-US" sz="2400" dirty="0">
                <a:solidFill>
                  <a:schemeClr val="tx1"/>
                </a:solidFill>
                <a:cs typeface="Arial"/>
              </a:rPr>
              <a:t>To prevent heat-related emergencies,</a:t>
            </a:r>
          </a:p>
          <a:p>
            <a:pPr lvl="1"/>
            <a:r>
              <a:rPr lang="en-US" dirty="0">
                <a:solidFill>
                  <a:schemeClr val="tx1"/>
                </a:solidFill>
                <a:cs typeface="Arial"/>
              </a:rPr>
              <a:t>wear light-colored and lightweight clothing;</a:t>
            </a:r>
          </a:p>
          <a:p>
            <a:pPr lvl="1"/>
            <a:r>
              <a:rPr lang="en-US" dirty="0">
                <a:solidFill>
                  <a:schemeClr val="tx1"/>
                </a:solidFill>
                <a:cs typeface="Arial"/>
              </a:rPr>
              <a:t>avoid exercising in high heat and humidity;</a:t>
            </a:r>
          </a:p>
          <a:p>
            <a:pPr lvl="1"/>
            <a:r>
              <a:rPr lang="en-US" dirty="0">
                <a:solidFill>
                  <a:schemeClr val="tx1"/>
                </a:solidFill>
                <a:cs typeface="Arial"/>
              </a:rPr>
              <a:t>drink water before, during, and after exercising; and</a:t>
            </a:r>
          </a:p>
          <a:p>
            <a:pPr lvl="1"/>
            <a:r>
              <a:rPr lang="en-US" dirty="0">
                <a:solidFill>
                  <a:schemeClr val="tx1"/>
                </a:solidFill>
                <a:cs typeface="Arial"/>
              </a:rPr>
              <a:t>rest frequently in the shade and use cool towels to help you keep cool.</a:t>
            </a:r>
          </a:p>
        </p:txBody>
      </p:sp>
    </p:spTree>
    <p:extLst>
      <p:ext uri="{BB962C8B-B14F-4D97-AF65-F5344CB8AC3E}">
        <p14:creationId xmlns:p14="http://schemas.microsoft.com/office/powerpoint/2010/main" val="23929969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69EAC7-E2C7-785C-9967-25BC9347DD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Exercising in Cold</a:t>
            </a:r>
            <a:br>
              <a:rPr lang="en-US" dirty="0"/>
            </a:br>
            <a:r>
              <a:rPr lang="en-US" dirty="0"/>
              <a:t>and Wet Weather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C1877E-8899-30AE-BE85-FB8A24F129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en-US" sz="2400" dirty="0">
                <a:cs typeface="Arial"/>
              </a:rPr>
              <a:t>Being active in cold and wet weather can lead to cold-related emergencies caused by overexposure to cold.</a:t>
            </a:r>
          </a:p>
          <a:p>
            <a:pPr lvl="1"/>
            <a:r>
              <a:rPr lang="en-US" dirty="0">
                <a:solidFill>
                  <a:schemeClr val="tx1"/>
                </a:solidFill>
                <a:cs typeface="Arial"/>
              </a:rPr>
              <a:t>Overexposure can lead to frostbite or hypothermia.</a:t>
            </a:r>
          </a:p>
          <a:p>
            <a:r>
              <a:rPr lang="en-US" sz="2400" dirty="0">
                <a:cs typeface="Arial"/>
              </a:rPr>
              <a:t>To prevent cold-related emergencies</a:t>
            </a:r>
          </a:p>
          <a:p>
            <a:pPr lvl="1"/>
            <a:r>
              <a:rPr lang="en-US" dirty="0">
                <a:solidFill>
                  <a:schemeClr val="tx1"/>
                </a:solidFill>
                <a:cs typeface="Arial"/>
              </a:rPr>
              <a:t>wear several layers of clothing;</a:t>
            </a:r>
          </a:p>
          <a:p>
            <a:pPr lvl="1"/>
            <a:r>
              <a:rPr lang="en-US" dirty="0">
                <a:solidFill>
                  <a:schemeClr val="tx1"/>
                </a:solidFill>
                <a:cs typeface="Arial"/>
              </a:rPr>
              <a:t>wear clothing to protect your head, hands, face, ears, and feet from the cold to prevent frostbite;</a:t>
            </a:r>
          </a:p>
          <a:p>
            <a:pPr lvl="1"/>
            <a:r>
              <a:rPr lang="en-US" dirty="0">
                <a:solidFill>
                  <a:schemeClr val="tx1"/>
                </a:solidFill>
                <a:cs typeface="Arial"/>
              </a:rPr>
              <a:t>drink water before, during, and after exercising to maintain proper dehydration; and</a:t>
            </a:r>
          </a:p>
          <a:p>
            <a:pPr lvl="1"/>
            <a:r>
              <a:rPr lang="en-US" dirty="0">
                <a:solidFill>
                  <a:schemeClr val="tx1"/>
                </a:solidFill>
                <a:cs typeface="Arial"/>
              </a:rPr>
              <a:t>try to avoid exercising in cold and wet weather.</a:t>
            </a:r>
          </a:p>
        </p:txBody>
      </p:sp>
    </p:spTree>
    <p:extLst>
      <p:ext uri="{BB962C8B-B14F-4D97-AF65-F5344CB8AC3E}">
        <p14:creationId xmlns:p14="http://schemas.microsoft.com/office/powerpoint/2010/main" val="229028202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548F33-E2BD-8955-824C-A61E9ACC7D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Skill-Building Challenge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92B43B-8C04-8EA6-8FE2-DBC18009C9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Arial"/>
              </a:rPr>
              <a:t>Think about who influences you to wear or not to wear protective gear like helmets, mouth guards, face masks, and protective pads.</a:t>
            </a:r>
          </a:p>
          <a:p>
            <a:r>
              <a:rPr lang="en-US" dirty="0">
                <a:solidFill>
                  <a:schemeClr val="tx1"/>
                </a:solidFill>
                <a:cs typeface="Arial"/>
              </a:rPr>
              <a:t>List four influences. Mark them with a star if they are a positive influence and mark them with a check mark if they are a negative one.</a:t>
            </a:r>
          </a:p>
          <a:p>
            <a:r>
              <a:rPr lang="en-US" dirty="0">
                <a:solidFill>
                  <a:schemeClr val="tx1"/>
                </a:solidFill>
                <a:cs typeface="Arial"/>
              </a:rPr>
              <a:t>Explain briefly how each influence affects you.</a:t>
            </a:r>
            <a:endParaRPr lang="en-US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6315820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7B0711-5F9E-414D-82E6-956438BC4B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Write About It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960B38-CE66-89E9-091C-BB3EF290D0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>
              <a:buFont typeface="Arial,Sans-Serif" panose="020B0604020202020204" pitchFamily="34" charset="0"/>
            </a:pPr>
            <a:r>
              <a:rPr lang="en-US" dirty="0">
                <a:ea typeface="+mn-lt"/>
                <a:cs typeface="+mn-lt"/>
              </a:rPr>
              <a:t>What is your favorite physical activity and why? </a:t>
            </a:r>
            <a:endParaRPr lang="en-US" dirty="0"/>
          </a:p>
          <a:p>
            <a:pPr>
              <a:buFont typeface="Arial,Sans-Serif" panose="020B0604020202020204" pitchFamily="34" charset="0"/>
            </a:pPr>
            <a:r>
              <a:rPr lang="en-US" dirty="0">
                <a:ea typeface="+mn-lt"/>
                <a:cs typeface="+mn-lt"/>
              </a:rPr>
              <a:t>Is it something you can do throughout your life?</a:t>
            </a:r>
            <a:endParaRPr lang="en-US" dirty="0">
              <a:cs typeface="Arial"/>
            </a:endParaRPr>
          </a:p>
          <a:p>
            <a:pPr>
              <a:buFont typeface="Arial,Sans-Serif" panose="020B0604020202020204" pitchFamily="34" charset="0"/>
              <a:buChar char="•"/>
            </a:pPr>
            <a:r>
              <a:rPr lang="en-US" dirty="0">
                <a:cs typeface="Arial"/>
              </a:rPr>
              <a:t>Can you do it anywhere?</a:t>
            </a:r>
          </a:p>
          <a:p>
            <a:pPr>
              <a:buFont typeface="Arial,Sans-Serif" panose="020B0604020202020204" pitchFamily="34" charset="0"/>
              <a:buChar char="•"/>
            </a:pPr>
            <a:r>
              <a:rPr lang="en-US" dirty="0">
                <a:cs typeface="Arial"/>
              </a:rPr>
              <a:t>Do you need special equipment for it?</a:t>
            </a:r>
          </a:p>
        </p:txBody>
      </p:sp>
    </p:spTree>
    <p:extLst>
      <p:ext uri="{BB962C8B-B14F-4D97-AF65-F5344CB8AC3E}">
        <p14:creationId xmlns:p14="http://schemas.microsoft.com/office/powerpoint/2010/main" val="34260449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6BE390-AACD-958D-8B14-3F2DAB91AC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Can you . . .  </a:t>
            </a:r>
            <a:endParaRPr lang="en-US" sz="2400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46B1E4-F71B-9966-0D75-82BEDFFB65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sz="2700" dirty="0">
                <a:cs typeface="Arial"/>
              </a:rPr>
              <a:t>Describe the three parts of a workout?</a:t>
            </a:r>
          </a:p>
          <a:p>
            <a:r>
              <a:rPr lang="en-US" sz="2700" dirty="0">
                <a:cs typeface="Arial"/>
              </a:rPr>
              <a:t>Identify three benefits of being physically active throughout your life?</a:t>
            </a:r>
          </a:p>
          <a:p>
            <a:r>
              <a:rPr lang="en-US" sz="2700" dirty="0">
                <a:cs typeface="Arial"/>
              </a:rPr>
              <a:t>Explain two things an individual, dual, or team sport can teach you?</a:t>
            </a:r>
          </a:p>
          <a:p>
            <a:r>
              <a:rPr lang="en-US" sz="2700" dirty="0">
                <a:cs typeface="Arial"/>
              </a:rPr>
              <a:t>Analyze the importance of three pieces of protective equipment you should wear when being physically active?</a:t>
            </a:r>
          </a:p>
          <a:p>
            <a:r>
              <a:rPr lang="en-US" sz="2700" dirty="0">
                <a:cs typeface="Arial"/>
              </a:rPr>
              <a:t>List three strategies you think are important for preventing an injury?</a:t>
            </a:r>
          </a:p>
        </p:txBody>
      </p:sp>
    </p:spTree>
    <p:extLst>
      <p:ext uri="{BB962C8B-B14F-4D97-AF65-F5344CB8AC3E}">
        <p14:creationId xmlns:p14="http://schemas.microsoft.com/office/powerpoint/2010/main" val="1680724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C765DF-384F-1128-72A0-CE3FA3B9F3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Preparing for Activity </a:t>
            </a:r>
            <a:br>
              <a:rPr lang="en-US" dirty="0"/>
            </a:br>
            <a:r>
              <a:rPr lang="en-US" dirty="0"/>
              <a:t>or Workout  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AF5348-20B4-742B-5C59-91A25F1BF4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Arial"/>
              </a:rPr>
              <a:t>Whether you are just starting to be physically active or have a regular routine, you should always begin slowly and progressively work into your activity for the day.</a:t>
            </a:r>
          </a:p>
          <a:p>
            <a:r>
              <a:rPr lang="en-US" dirty="0">
                <a:cs typeface="Arial"/>
              </a:rPr>
              <a:t>Your activity should always include three parts:</a:t>
            </a:r>
          </a:p>
          <a:p>
            <a:pPr lvl="1"/>
            <a:r>
              <a:rPr lang="en-US" dirty="0">
                <a:solidFill>
                  <a:schemeClr val="tx1"/>
                </a:solidFill>
                <a:cs typeface="Arial"/>
              </a:rPr>
              <a:t>A warm-up activity</a:t>
            </a:r>
          </a:p>
          <a:p>
            <a:pPr lvl="1"/>
            <a:r>
              <a:rPr lang="en-US" dirty="0">
                <a:solidFill>
                  <a:schemeClr val="tx1"/>
                </a:solidFill>
                <a:cs typeface="Arial"/>
              </a:rPr>
              <a:t>The focus of your workout</a:t>
            </a:r>
          </a:p>
          <a:p>
            <a:pPr lvl="1"/>
            <a:r>
              <a:rPr lang="en-US" dirty="0">
                <a:solidFill>
                  <a:schemeClr val="tx1"/>
                </a:solidFill>
                <a:cs typeface="Arial"/>
              </a:rPr>
              <a:t>A cool-down activity</a:t>
            </a:r>
          </a:p>
        </p:txBody>
      </p:sp>
    </p:spTree>
    <p:extLst>
      <p:ext uri="{BB962C8B-B14F-4D97-AF65-F5344CB8AC3E}">
        <p14:creationId xmlns:p14="http://schemas.microsoft.com/office/powerpoint/2010/main" val="33964288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6B076C-705F-C549-8338-54566E8575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Warm-Up, Workout, </a:t>
            </a:r>
            <a:br>
              <a:rPr lang="en-US" dirty="0"/>
            </a:br>
            <a:r>
              <a:rPr lang="en-US" dirty="0"/>
              <a:t>and Cool-Down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C18752-32CC-ABD6-0607-E18D161134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sz="2700" dirty="0">
                <a:cs typeface="Arial"/>
              </a:rPr>
              <a:t>Your </a:t>
            </a:r>
            <a:r>
              <a:rPr lang="en-US" sz="2700" b="1" dirty="0">
                <a:cs typeface="Arial"/>
              </a:rPr>
              <a:t>warm-up</a:t>
            </a:r>
            <a:r>
              <a:rPr lang="en-US" sz="2700" dirty="0">
                <a:cs typeface="Arial"/>
              </a:rPr>
              <a:t> should include large muscle movements that get your whole body moving. You want to slowly increase your heart rate so you will be ready for your activity.</a:t>
            </a:r>
          </a:p>
          <a:p>
            <a:pPr lvl="1"/>
            <a:r>
              <a:rPr lang="en-US" sz="2700" dirty="0">
                <a:solidFill>
                  <a:schemeClr val="tx1"/>
                </a:solidFill>
                <a:cs typeface="Arial"/>
              </a:rPr>
              <a:t>Many warm-ups last 5 to 10 minutes and involve dynamic stretching.</a:t>
            </a:r>
          </a:p>
          <a:p>
            <a:r>
              <a:rPr lang="en-US" sz="2700" dirty="0">
                <a:cs typeface="Arial"/>
              </a:rPr>
              <a:t>Your </a:t>
            </a:r>
            <a:r>
              <a:rPr lang="en-US" sz="2700" b="1" dirty="0">
                <a:cs typeface="Arial"/>
              </a:rPr>
              <a:t>workout </a:t>
            </a:r>
            <a:r>
              <a:rPr lang="en-US" sz="2700" dirty="0">
                <a:cs typeface="Arial"/>
              </a:rPr>
              <a:t>will be determined by what you are trying to improve or what you’re training for.</a:t>
            </a:r>
          </a:p>
          <a:p>
            <a:r>
              <a:rPr lang="en-US" sz="2700" dirty="0">
                <a:cs typeface="Arial"/>
              </a:rPr>
              <a:t>A </a:t>
            </a:r>
            <a:r>
              <a:rPr lang="en-US" sz="2700" b="1" dirty="0">
                <a:cs typeface="Arial"/>
              </a:rPr>
              <a:t>cool-down</a:t>
            </a:r>
            <a:r>
              <a:rPr lang="en-US" sz="2700" dirty="0">
                <a:cs typeface="Arial"/>
              </a:rPr>
              <a:t> is used to slow your body down and give it time to adjust when ending an activity.</a:t>
            </a:r>
          </a:p>
        </p:txBody>
      </p:sp>
    </p:spTree>
    <p:extLst>
      <p:ext uri="{BB962C8B-B14F-4D97-AF65-F5344CB8AC3E}">
        <p14:creationId xmlns:p14="http://schemas.microsoft.com/office/powerpoint/2010/main" val="26329276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B0DFE5-0B54-FE52-D2F3-9239DC9A44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dirty="0"/>
              <a:t>Getting Active and Staying Active Throughout Your Life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4894FC-601F-7BC5-5462-E171F55180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Arial"/>
              </a:rPr>
              <a:t>Consistent physical activity in all health-related fitness areas is not only good for you in the moment but also has lifelong benefits.</a:t>
            </a:r>
          </a:p>
          <a:p>
            <a:r>
              <a:rPr lang="en-US" dirty="0">
                <a:solidFill>
                  <a:srgbClr val="404000"/>
                </a:solidFill>
                <a:cs typeface="Arial"/>
              </a:rPr>
              <a:t>Staying active later in life helps to maintain the ability to live alone and reduces the risk of falling and fracturing bones.</a:t>
            </a:r>
          </a:p>
          <a:p>
            <a:r>
              <a:rPr lang="en-US" dirty="0">
                <a:solidFill>
                  <a:srgbClr val="404000"/>
                </a:solidFill>
                <a:cs typeface="Arial"/>
              </a:rPr>
              <a:t>It also </a:t>
            </a:r>
            <a:r>
              <a:rPr lang="en-US" dirty="0">
                <a:solidFill>
                  <a:srgbClr val="404000"/>
                </a:solidFill>
                <a:ea typeface="+mn-lt"/>
                <a:cs typeface="+mn-lt"/>
              </a:rPr>
              <a:t>helps improve your muscle strength and joint mobility</a:t>
            </a:r>
            <a:r>
              <a:rPr lang="en-US" dirty="0">
                <a:solidFill>
                  <a:srgbClr val="404000"/>
                </a:solidFill>
                <a:cs typeface="Arial"/>
              </a:rPr>
              <a:t> and lowers the risk of high blood pressure and strokes.</a:t>
            </a:r>
            <a:endParaRPr lang="en-US" dirty="0">
              <a:solidFill>
                <a:schemeClr val="tx1"/>
              </a:solidFill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445311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DC5712-6C7A-7403-976B-397727CF80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Individual, Dual,</a:t>
            </a:r>
            <a:br>
              <a:rPr lang="en-US" dirty="0"/>
            </a:br>
            <a:r>
              <a:rPr lang="en-US" dirty="0"/>
              <a:t>and Team Sports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5C6C04-DEE7-1412-DF24-810CBBFEEF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Arial"/>
              </a:rPr>
              <a:t>An </a:t>
            </a:r>
            <a:r>
              <a:rPr lang="en-US" b="1" dirty="0">
                <a:cs typeface="Arial"/>
              </a:rPr>
              <a:t>individual sport</a:t>
            </a:r>
            <a:r>
              <a:rPr lang="en-US" dirty="0">
                <a:cs typeface="Arial"/>
              </a:rPr>
              <a:t> is played by one person, such as swimming or golf.</a:t>
            </a:r>
          </a:p>
          <a:p>
            <a:r>
              <a:rPr lang="en-US" dirty="0">
                <a:cs typeface="Arial"/>
              </a:rPr>
              <a:t>A </a:t>
            </a:r>
            <a:r>
              <a:rPr lang="en-US" b="1" dirty="0">
                <a:cs typeface="Arial"/>
              </a:rPr>
              <a:t>dual sport </a:t>
            </a:r>
            <a:r>
              <a:rPr lang="en-US" dirty="0">
                <a:cs typeface="Arial"/>
              </a:rPr>
              <a:t>is played by two people, such as tennis doubles or pickleball.</a:t>
            </a:r>
          </a:p>
          <a:p>
            <a:pPr lvl="1"/>
            <a:r>
              <a:rPr lang="en-US" sz="2800" dirty="0">
                <a:solidFill>
                  <a:schemeClr val="tx1"/>
                </a:solidFill>
                <a:cs typeface="Arial"/>
              </a:rPr>
              <a:t>Individual and dual sports promote resilience and self-motivation.</a:t>
            </a:r>
          </a:p>
          <a:p>
            <a:r>
              <a:rPr lang="en-US" dirty="0">
                <a:cs typeface="Arial"/>
              </a:rPr>
              <a:t>A </a:t>
            </a:r>
            <a:r>
              <a:rPr lang="en-US" b="1" dirty="0">
                <a:cs typeface="Arial"/>
              </a:rPr>
              <a:t>team sport</a:t>
            </a:r>
            <a:r>
              <a:rPr lang="en-US" dirty="0">
                <a:cs typeface="Arial"/>
              </a:rPr>
              <a:t> is played by a group of people, such as basketball or ultimate frisbee.</a:t>
            </a:r>
          </a:p>
          <a:p>
            <a:pPr lvl="1"/>
            <a:r>
              <a:rPr lang="en-US" sz="2800" dirty="0">
                <a:solidFill>
                  <a:schemeClr val="tx1"/>
                </a:solidFill>
                <a:cs typeface="Arial"/>
              </a:rPr>
              <a:t>Team sports teach you to work with others and be a good sport during competition.</a:t>
            </a:r>
          </a:p>
        </p:txBody>
      </p:sp>
    </p:spTree>
    <p:extLst>
      <p:ext uri="{BB962C8B-B14F-4D97-AF65-F5344CB8AC3E}">
        <p14:creationId xmlns:p14="http://schemas.microsoft.com/office/powerpoint/2010/main" val="25375099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080FFB-672A-38F7-9551-BA2F3AE48F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/>
              <a:t>Dressing</a:t>
            </a:r>
            <a:br>
              <a:rPr lang="en-US" dirty="0"/>
            </a:br>
            <a:r>
              <a:rPr lang="en-US" dirty="0"/>
              <a:t>for Physical Activity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8CA38E-3413-5CC1-DE18-C9B2910B1A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en-US" sz="2700" dirty="0">
                <a:cs typeface="Arial"/>
              </a:rPr>
              <a:t>Always make sure you are dressed for the activity you are participating in and have the proper equipment to keep you safe.</a:t>
            </a:r>
          </a:p>
          <a:p>
            <a:pPr lvl="1"/>
            <a:r>
              <a:rPr lang="en-US" sz="2700" dirty="0">
                <a:solidFill>
                  <a:schemeClr val="tx1"/>
                </a:solidFill>
                <a:cs typeface="Arial"/>
              </a:rPr>
              <a:t>Wear comfortable clothes so you can move freely.</a:t>
            </a:r>
          </a:p>
          <a:p>
            <a:pPr lvl="1"/>
            <a:r>
              <a:rPr lang="en-US" sz="2700" dirty="0">
                <a:solidFill>
                  <a:schemeClr val="tx1"/>
                </a:solidFill>
                <a:cs typeface="Arial"/>
              </a:rPr>
              <a:t>Dress in layers so you can take layers off if you get too warm and put them back on if you get cold.</a:t>
            </a:r>
          </a:p>
          <a:p>
            <a:pPr lvl="1"/>
            <a:r>
              <a:rPr lang="en-US" sz="2700" dirty="0">
                <a:solidFill>
                  <a:schemeClr val="tx1"/>
                </a:solidFill>
                <a:cs typeface="Arial"/>
              </a:rPr>
              <a:t>Wear proper socks to prevent blisters.</a:t>
            </a:r>
          </a:p>
          <a:p>
            <a:pPr lvl="1"/>
            <a:r>
              <a:rPr lang="en-US" sz="2700" dirty="0">
                <a:solidFill>
                  <a:schemeClr val="tx1"/>
                </a:solidFill>
                <a:cs typeface="Arial"/>
              </a:rPr>
              <a:t>Wear proper shoes for the activity you are participating in.</a:t>
            </a:r>
          </a:p>
        </p:txBody>
      </p:sp>
    </p:spTree>
    <p:extLst>
      <p:ext uri="{BB962C8B-B14F-4D97-AF65-F5344CB8AC3E}">
        <p14:creationId xmlns:p14="http://schemas.microsoft.com/office/powerpoint/2010/main" val="8939479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F55C24-E232-F2F5-855B-0D53D66AFF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/>
              <a:t>Physical Activity and Using Protective Equipment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8ED059-73F5-4071-15DF-21B8EA46F2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en-US" sz="2500" dirty="0">
                <a:cs typeface="Arial"/>
              </a:rPr>
              <a:t>Many activities you are involved with may have protective equipment to keep you safe and help pre</a:t>
            </a:r>
            <a:r>
              <a:rPr lang="en-US" sz="2500" dirty="0">
                <a:solidFill>
                  <a:schemeClr val="tx1"/>
                </a:solidFill>
                <a:cs typeface="Arial"/>
              </a:rPr>
              <a:t>vent injuries. This equipment includes:</a:t>
            </a:r>
          </a:p>
          <a:p>
            <a:pPr lvl="1"/>
            <a:r>
              <a:rPr lang="en-US" sz="2500" dirty="0">
                <a:solidFill>
                  <a:schemeClr val="tx1"/>
                </a:solidFill>
                <a:cs typeface="Arial"/>
              </a:rPr>
              <a:t>helmets (for bike riding, skateboarding, snow skiing, football, baseball, and lacrosse);</a:t>
            </a:r>
          </a:p>
          <a:p>
            <a:pPr lvl="1"/>
            <a:r>
              <a:rPr lang="en-US" sz="2500" dirty="0">
                <a:solidFill>
                  <a:schemeClr val="tx1"/>
                </a:solidFill>
                <a:cs typeface="Arial"/>
              </a:rPr>
              <a:t>mouth guards (for football, basketball, lacrosse, and rugby);</a:t>
            </a:r>
          </a:p>
          <a:p>
            <a:pPr lvl="1"/>
            <a:r>
              <a:rPr lang="en-US" sz="2500" dirty="0">
                <a:solidFill>
                  <a:schemeClr val="tx1"/>
                </a:solidFill>
                <a:cs typeface="Arial"/>
              </a:rPr>
              <a:t>knee pads, wrist pads, and elbow pads (for skateboarding, snowboarding, ice hockey, and football); and</a:t>
            </a:r>
          </a:p>
          <a:p>
            <a:pPr lvl="1"/>
            <a:r>
              <a:rPr lang="en-US" sz="2500" dirty="0">
                <a:solidFill>
                  <a:schemeClr val="tx1"/>
                </a:solidFill>
                <a:cs typeface="Arial"/>
              </a:rPr>
              <a:t>face masks (for softball and baseball catchers and lacrosse players).</a:t>
            </a:r>
          </a:p>
        </p:txBody>
      </p:sp>
    </p:spTree>
    <p:extLst>
      <p:ext uri="{BB962C8B-B14F-4D97-AF65-F5344CB8AC3E}">
        <p14:creationId xmlns:p14="http://schemas.microsoft.com/office/powerpoint/2010/main" val="35243162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5">
      <a:dk1>
        <a:srgbClr val="3F403F"/>
      </a:dk1>
      <a:lt1>
        <a:srgbClr val="FFFFFF"/>
      </a:lt1>
      <a:dk2>
        <a:srgbClr val="404040"/>
      </a:dk2>
      <a:lt2>
        <a:srgbClr val="E7E6E6"/>
      </a:lt2>
      <a:accent1>
        <a:srgbClr val="B80D48"/>
      </a:accent1>
      <a:accent2>
        <a:srgbClr val="F29724"/>
      </a:accent2>
      <a:accent3>
        <a:srgbClr val="2B696C"/>
      </a:accent3>
      <a:accent4>
        <a:srgbClr val="404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0" id="{B84D7211-432D-1C48-95AA-C31DA750D53E}" vid="{D511F074-A21B-604F-9477-BFEFE8A2235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896</Words>
  <Application>Microsoft Office PowerPoint</Application>
  <PresentationFormat>On-screen Show (4:3)</PresentationFormat>
  <Paragraphs>73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Arial Black</vt:lpstr>
      <vt:lpstr>Arial,Sans-Serif</vt:lpstr>
      <vt:lpstr>Calibri</vt:lpstr>
      <vt:lpstr>Office Theme</vt:lpstr>
      <vt:lpstr>Preparing for Physical Activity</vt:lpstr>
      <vt:lpstr>Write About It</vt:lpstr>
      <vt:lpstr>Can you . . .  </vt:lpstr>
      <vt:lpstr>Preparing for Activity  or Workout  </vt:lpstr>
      <vt:lpstr>Warm-Up, Workout,  and Cool-Down</vt:lpstr>
      <vt:lpstr>Getting Active and Staying Active Throughout Your Life</vt:lpstr>
      <vt:lpstr>Individual, Dual, and Team Sports</vt:lpstr>
      <vt:lpstr>Dressing for Physical Activity</vt:lpstr>
      <vt:lpstr>Physical Activity and Using Protective Equipment</vt:lpstr>
      <vt:lpstr>Preventing Injuries  While Being Active</vt:lpstr>
      <vt:lpstr>Exercising in Hot Weather</vt:lpstr>
      <vt:lpstr>Exercising in Cold and Wet Weather</vt:lpstr>
      <vt:lpstr>Skill-Building Challenge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Staying Active and Healthy</dc:title>
  <dc:creator>Human Kinetics</dc:creator>
  <cp:lastModifiedBy>Derek Campbell</cp:lastModifiedBy>
  <cp:revision>2503</cp:revision>
  <dcterms:created xsi:type="dcterms:W3CDTF">2020-04-29T19:38:00Z</dcterms:created>
  <dcterms:modified xsi:type="dcterms:W3CDTF">2022-12-02T07:13:33Z</dcterms:modified>
</cp:coreProperties>
</file>