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7" r:id="rId2"/>
    <p:sldId id="337" r:id="rId3"/>
    <p:sldId id="334" r:id="rId4"/>
    <p:sldId id="421" r:id="rId5"/>
    <p:sldId id="422" r:id="rId6"/>
    <p:sldId id="423" r:id="rId7"/>
    <p:sldId id="338" r:id="rId8"/>
    <p:sldId id="416" r:id="rId9"/>
    <p:sldId id="426" r:id="rId10"/>
    <p:sldId id="403" r:id="rId11"/>
    <p:sldId id="404" r:id="rId12"/>
    <p:sldId id="417" r:id="rId13"/>
    <p:sldId id="424" r:id="rId14"/>
    <p:sldId id="425" r:id="rId15"/>
    <p:sldId id="419" r:id="rId16"/>
    <p:sldId id="3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6EE96-B195-4823-2D63-315C982ED8B7}" v="858" dt="2022-06-03T21:06:15.601"/>
    <p1510:client id="{0E975F3D-D17C-9C09-AC40-E3073B3C6A2F}" v="1345" dt="2022-06-01T22:59:36.040"/>
    <p1510:client id="{14CD8D72-2C0E-B6EA-9F84-93C4F70EFE95}" v="308" dt="2022-05-24T21:33:20.661"/>
    <p1510:client id="{1664D6C9-0630-8611-A021-CA0EC941D1DE}" v="409" dt="2022-06-05T12:39:47.327"/>
    <p1510:client id="{1996537B-60FB-E22E-31B8-B601792592A3}" v="917" dt="2022-05-24T19:16:09.094"/>
    <p1510:client id="{1CB15461-3281-2FC1-906F-7A0798DFFA0E}" v="6" dt="2022-05-24T21:13:25.061"/>
    <p1510:client id="{1F0622F9-6923-A7B9-1E1C-961E0CC0D98B}" v="13" dt="2022-06-01T20:02:33.377"/>
    <p1510:client id="{2272C600-89A4-66E4-5BFD-E589E861DB3D}" v="266" dt="2022-05-25T14:37:38.660"/>
    <p1510:client id="{26941114-D38A-1227-B2B6-3BB478BE53DB}" v="1596" dt="2022-06-06T15:32:16.869"/>
    <p1510:client id="{2C014A0F-A6D2-4EF3-2C8F-AF0CA36E43A4}" v="1463" dt="2022-06-08T02:46:14.301"/>
    <p1510:client id="{2D03B026-49C4-3631-DFF8-2B8B9771F340}" v="1586" dt="2022-06-02T21:03:50.071"/>
    <p1510:client id="{31A1B2DD-789A-4961-C53E-F99001ED6397}" v="1197" dt="2022-06-04T23:14:19.831"/>
    <p1510:client id="{3DB22E58-4774-91C4-5259-F25492FA8F76}" v="607" dt="2022-06-07T19:50:55.917"/>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61B6E78-3B36-FB72-E91D-FFC90CBA863C}" v="314" dt="2022-06-04T18:58:31.282"/>
    <p1510:client id="{587EBA0A-19C0-CF3A-5B74-93DBE206831B}" v="1" dt="2022-05-20T20:17:15.799"/>
    <p1510:client id="{639DE897-18E3-51E3-490C-AE62CAE20C1C}" v="2296" dt="2022-06-06T21:55:10.312"/>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880E599A-DAEA-DECC-D6A0-409F1DA32E63}" v="16" dt="2022-06-08T21:12:55.932"/>
    <p1510:client id="{907EF992-BEC6-DB62-995A-4783911D4510}" v="1224" dt="2022-05-25T15:40:41.259"/>
    <p1510:client id="{9C223B70-E35A-5C71-963C-F1192BF78C25}" v="1354" dt="2022-06-07T15:45:19.637"/>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7E12A5C-C342-3B56-A8D4-9E75CBCF67C7}" v="1766" dt="2022-06-08T15:57:03.526"/>
    <p1510:client id="{B980DDB4-52B3-8585-C57F-3D58B6D45939}" v="281" dt="2022-05-22T21:33:39.491"/>
    <p1510:client id="{BA87F162-916C-9416-2988-A519C3187869}" v="402" dt="2022-05-20T21:37:53.952"/>
    <p1510:client id="{BC203AD4-FA46-1915-D8AF-542A7EA5F6CA}" v="466" dt="2022-06-09T22:33:12.872"/>
    <p1510:client id="{C1B36582-FC03-7058-4FE4-B69F32D7DDB3}" v="570" dt="2022-06-02T19:16:49.625"/>
    <p1510:client id="{C9A933A4-CBC3-0A0D-74CB-9F5A9CCC6017}" v="732" dt="2022-06-08T19:54:19.960"/>
    <p1510:client id="{CA96A71A-69CB-6336-0686-3BE60A05B6A5}" v="223" dt="2022-05-23T15:37:51.610"/>
    <p1510:client id="{D2FE3DF2-0C7A-03D1-5174-961B00B9C3EE}" v="1" dt="2022-05-27T18:43:37.812"/>
    <p1510:client id="{D586C812-8584-D28B-FCAA-3A8F8585EB51}" v="314" dt="2022-06-06T22:09:09.306"/>
    <p1510:client id="{D6D5CB01-8F91-FFD0-05DD-6A4E125F1F85}" v="52" dt="2022-05-25T14:40:37.359"/>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88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EA905EBC-7DC7-DC76-8F28-2916DBF1D2AC}"/>
    <pc:docChg chg="addSld delSld modSld">
      <pc:chgData name="jbarrya10@yahoo.com" userId="S::urn:spo:guest#jbarrya10@yahoo.com::" providerId="AD" clId="Web-{EA905EBC-7DC7-DC76-8F28-2916DBF1D2AC}" dt="2022-06-10T18:26:12.990" v="360" actId="20577"/>
      <pc:docMkLst>
        <pc:docMk/>
      </pc:docMkLst>
      <pc:sldChg chg="modSp add del">
        <pc:chgData name="jbarrya10@yahoo.com" userId="S::urn:spo:guest#jbarrya10@yahoo.com::" providerId="AD" clId="Web-{EA905EBC-7DC7-DC76-8F28-2916DBF1D2AC}" dt="2022-06-10T18:26:12.990" v="360" actId="20577"/>
        <pc:sldMkLst>
          <pc:docMk/>
          <pc:sldMk cId="1631582038" sldId="372"/>
        </pc:sldMkLst>
        <pc:spChg chg="mod">
          <ac:chgData name="jbarrya10@yahoo.com" userId="S::urn:spo:guest#jbarrya10@yahoo.com::" providerId="AD" clId="Web-{EA905EBC-7DC7-DC76-8F28-2916DBF1D2AC}" dt="2022-06-10T18:26:12.990" v="360" actId="20577"/>
          <ac:spMkLst>
            <pc:docMk/>
            <pc:sldMk cId="1631582038" sldId="372"/>
            <ac:spMk id="3" creationId="{A192B43B-8C04-8EA6-8FE2-DBC18009C941}"/>
          </ac:spMkLst>
        </pc:spChg>
      </pc:sldChg>
      <pc:sldChg chg="modSp del">
        <pc:chgData name="jbarrya10@yahoo.com" userId="S::urn:spo:guest#jbarrya10@yahoo.com::" providerId="AD" clId="Web-{EA905EBC-7DC7-DC76-8F28-2916DBF1D2AC}" dt="2022-06-10T18:19:38.418" v="219"/>
        <pc:sldMkLst>
          <pc:docMk/>
          <pc:sldMk cId="3289859310" sldId="418"/>
        </pc:sldMkLst>
        <pc:spChg chg="mod">
          <ac:chgData name="jbarrya10@yahoo.com" userId="S::urn:spo:guest#jbarrya10@yahoo.com::" providerId="AD" clId="Web-{EA905EBC-7DC7-DC76-8F28-2916DBF1D2AC}" dt="2022-06-10T18:14:03.675" v="9" actId="20577"/>
          <ac:spMkLst>
            <pc:docMk/>
            <pc:sldMk cId="3289859310" sldId="418"/>
            <ac:spMk id="2" creationId="{1CCC9203-82E6-AFD6-DEE1-822B10F16946}"/>
          </ac:spMkLst>
        </pc:spChg>
      </pc:sldChg>
      <pc:sldChg chg="del">
        <pc:chgData name="jbarrya10@yahoo.com" userId="S::urn:spo:guest#jbarrya10@yahoo.com::" providerId="AD" clId="Web-{EA905EBC-7DC7-DC76-8F28-2916DBF1D2AC}" dt="2022-06-10T18:19:40.871" v="220"/>
        <pc:sldMkLst>
          <pc:docMk/>
          <pc:sldMk cId="2661974791" sldId="420"/>
        </pc:sldMkLst>
      </pc:sldChg>
      <pc:sldChg chg="modSp new">
        <pc:chgData name="jbarrya10@yahoo.com" userId="S::urn:spo:guest#jbarrya10@yahoo.com::" providerId="AD" clId="Web-{EA905EBC-7DC7-DC76-8F28-2916DBF1D2AC}" dt="2022-06-10T18:19:20.058" v="218" actId="20577"/>
        <pc:sldMkLst>
          <pc:docMk/>
          <pc:sldMk cId="3503466959" sldId="426"/>
        </pc:sldMkLst>
        <pc:spChg chg="mod">
          <ac:chgData name="jbarrya10@yahoo.com" userId="S::urn:spo:guest#jbarrya10@yahoo.com::" providerId="AD" clId="Web-{EA905EBC-7DC7-DC76-8F28-2916DBF1D2AC}" dt="2022-06-10T18:14:27.723" v="25" actId="20577"/>
          <ac:spMkLst>
            <pc:docMk/>
            <pc:sldMk cId="3503466959" sldId="426"/>
            <ac:spMk id="2" creationId="{6C597DE0-3EDD-14E7-F0B2-7D6433333656}"/>
          </ac:spMkLst>
        </pc:spChg>
        <pc:spChg chg="mod">
          <ac:chgData name="jbarrya10@yahoo.com" userId="S::urn:spo:guest#jbarrya10@yahoo.com::" providerId="AD" clId="Web-{EA905EBC-7DC7-DC76-8F28-2916DBF1D2AC}" dt="2022-06-10T18:19:20.058" v="218" actId="20577"/>
          <ac:spMkLst>
            <pc:docMk/>
            <pc:sldMk cId="3503466959" sldId="426"/>
            <ac:spMk id="3" creationId="{FF5B1DF4-C76E-3BDF-1FF4-C8C605F91611}"/>
          </ac:spMkLst>
        </pc:spChg>
      </pc:sldChg>
    </pc:docChg>
  </pc:docChgLst>
  <pc:docChgLst>
    <pc:chgData name="jbarrya10@yahoo.com" userId="S::urn:spo:guest#jbarrya10@yahoo.com::" providerId="AD" clId="Web-{4DAE184F-1DAC-18D0-0D2C-8AFE38C29856}"/>
    <pc:docChg chg="addSld modSld">
      <pc:chgData name="jbarrya10@yahoo.com" userId="S::urn:spo:guest#jbarrya10@yahoo.com::" providerId="AD" clId="Web-{4DAE184F-1DAC-18D0-0D2C-8AFE38C29856}" dt="2022-06-10T04:45:33.095" v="1994" actId="20577"/>
      <pc:docMkLst>
        <pc:docMk/>
      </pc:docMkLst>
      <pc:sldChg chg="modSp">
        <pc:chgData name="jbarrya10@yahoo.com" userId="S::urn:spo:guest#jbarrya10@yahoo.com::" providerId="AD" clId="Web-{4DAE184F-1DAC-18D0-0D2C-8AFE38C29856}" dt="2022-06-10T04:09:32.908" v="919" actId="20577"/>
        <pc:sldMkLst>
          <pc:docMk/>
          <pc:sldMk cId="1913150799" sldId="338"/>
        </pc:sldMkLst>
        <pc:spChg chg="mod">
          <ac:chgData name="jbarrya10@yahoo.com" userId="S::urn:spo:guest#jbarrya10@yahoo.com::" providerId="AD" clId="Web-{4DAE184F-1DAC-18D0-0D2C-8AFE38C29856}" dt="2022-06-10T03:51:45.317" v="452" actId="20577"/>
          <ac:spMkLst>
            <pc:docMk/>
            <pc:sldMk cId="1913150799" sldId="338"/>
            <ac:spMk id="2" creationId="{6CA02C2C-94E4-20C1-00BA-846BF69392B9}"/>
          </ac:spMkLst>
        </pc:spChg>
        <pc:spChg chg="mod">
          <ac:chgData name="jbarrya10@yahoo.com" userId="S::urn:spo:guest#jbarrya10@yahoo.com::" providerId="AD" clId="Web-{4DAE184F-1DAC-18D0-0D2C-8AFE38C29856}" dt="2022-06-10T04:09:32.908" v="919" actId="20577"/>
          <ac:spMkLst>
            <pc:docMk/>
            <pc:sldMk cId="1913150799" sldId="338"/>
            <ac:spMk id="3" creationId="{C7EB8587-9210-38B4-27CD-C1B815DCB617}"/>
          </ac:spMkLst>
        </pc:spChg>
      </pc:sldChg>
      <pc:sldChg chg="modSp">
        <pc:chgData name="jbarrya10@yahoo.com" userId="S::urn:spo:guest#jbarrya10@yahoo.com::" providerId="AD" clId="Web-{4DAE184F-1DAC-18D0-0D2C-8AFE38C29856}" dt="2022-06-10T04:45:33.095" v="1994" actId="20577"/>
        <pc:sldMkLst>
          <pc:docMk/>
          <pc:sldMk cId="4145534502" sldId="403"/>
        </pc:sldMkLst>
        <pc:spChg chg="mod">
          <ac:chgData name="jbarrya10@yahoo.com" userId="S::urn:spo:guest#jbarrya10@yahoo.com::" providerId="AD" clId="Web-{4DAE184F-1DAC-18D0-0D2C-8AFE38C29856}" dt="2022-06-10T04:45:33.095" v="1994" actId="20577"/>
          <ac:spMkLst>
            <pc:docMk/>
            <pc:sldMk cId="4145534502" sldId="403"/>
            <ac:spMk id="2" creationId="{C426C14E-F502-7343-3831-9B3C3D1F1462}"/>
          </ac:spMkLst>
        </pc:spChg>
        <pc:spChg chg="mod">
          <ac:chgData name="jbarrya10@yahoo.com" userId="S::urn:spo:guest#jbarrya10@yahoo.com::" providerId="AD" clId="Web-{4DAE184F-1DAC-18D0-0D2C-8AFE38C29856}" dt="2022-06-10T04:15:15.333" v="1036" actId="20577"/>
          <ac:spMkLst>
            <pc:docMk/>
            <pc:sldMk cId="4145534502" sldId="403"/>
            <ac:spMk id="3" creationId="{0AA078E3-6BB0-3E07-0956-9033518C94FD}"/>
          </ac:spMkLst>
        </pc:spChg>
      </pc:sldChg>
      <pc:sldChg chg="modSp">
        <pc:chgData name="jbarrya10@yahoo.com" userId="S::urn:spo:guest#jbarrya10@yahoo.com::" providerId="AD" clId="Web-{4DAE184F-1DAC-18D0-0D2C-8AFE38C29856}" dt="2022-06-10T04:45:08.094" v="1987" actId="20577"/>
        <pc:sldMkLst>
          <pc:docMk/>
          <pc:sldMk cId="198417196" sldId="404"/>
        </pc:sldMkLst>
        <pc:spChg chg="mod">
          <ac:chgData name="jbarrya10@yahoo.com" userId="S::urn:spo:guest#jbarrya10@yahoo.com::" providerId="AD" clId="Web-{4DAE184F-1DAC-18D0-0D2C-8AFE38C29856}" dt="2022-06-10T04:45:08.094" v="1987" actId="20577"/>
          <ac:spMkLst>
            <pc:docMk/>
            <pc:sldMk cId="198417196" sldId="404"/>
            <ac:spMk id="2" creationId="{F80A1D47-AE4E-B83D-F22E-54D5D831F994}"/>
          </ac:spMkLst>
        </pc:spChg>
        <pc:spChg chg="mod">
          <ac:chgData name="jbarrya10@yahoo.com" userId="S::urn:spo:guest#jbarrya10@yahoo.com::" providerId="AD" clId="Web-{4DAE184F-1DAC-18D0-0D2C-8AFE38C29856}" dt="2022-06-10T04:20:43.774" v="1267" actId="20577"/>
          <ac:spMkLst>
            <pc:docMk/>
            <pc:sldMk cId="198417196" sldId="404"/>
            <ac:spMk id="3" creationId="{9B0EC48C-BF7A-C965-EA13-37EDDEC3D3BB}"/>
          </ac:spMkLst>
        </pc:spChg>
      </pc:sldChg>
      <pc:sldChg chg="modSp">
        <pc:chgData name="jbarrya10@yahoo.com" userId="S::urn:spo:guest#jbarrya10@yahoo.com::" providerId="AD" clId="Web-{4DAE184F-1DAC-18D0-0D2C-8AFE38C29856}" dt="2022-06-10T04:45:22.407" v="1993" actId="20577"/>
        <pc:sldMkLst>
          <pc:docMk/>
          <pc:sldMk cId="1099388335" sldId="416"/>
        </pc:sldMkLst>
        <pc:spChg chg="mod">
          <ac:chgData name="jbarrya10@yahoo.com" userId="S::urn:spo:guest#jbarrya10@yahoo.com::" providerId="AD" clId="Web-{4DAE184F-1DAC-18D0-0D2C-8AFE38C29856}" dt="2022-06-10T04:45:22.407" v="1993" actId="20577"/>
          <ac:spMkLst>
            <pc:docMk/>
            <pc:sldMk cId="1099388335" sldId="416"/>
            <ac:spMk id="2" creationId="{AAB7B8C5-F1DD-1123-6A31-4C4E76E5DFBC}"/>
          </ac:spMkLst>
        </pc:spChg>
        <pc:spChg chg="mod">
          <ac:chgData name="jbarrya10@yahoo.com" userId="S::urn:spo:guest#jbarrya10@yahoo.com::" providerId="AD" clId="Web-{4DAE184F-1DAC-18D0-0D2C-8AFE38C29856}" dt="2022-06-10T04:03:53.030" v="859" actId="20577"/>
          <ac:spMkLst>
            <pc:docMk/>
            <pc:sldMk cId="1099388335" sldId="416"/>
            <ac:spMk id="3" creationId="{B43E3AAD-ADF4-776C-CC1C-BE66F0AEEBB9}"/>
          </ac:spMkLst>
        </pc:spChg>
      </pc:sldChg>
      <pc:sldChg chg="modSp">
        <pc:chgData name="jbarrya10@yahoo.com" userId="S::urn:spo:guest#jbarrya10@yahoo.com::" providerId="AD" clId="Web-{4DAE184F-1DAC-18D0-0D2C-8AFE38C29856}" dt="2022-06-10T04:31:35.780" v="1495" actId="20577"/>
        <pc:sldMkLst>
          <pc:docMk/>
          <pc:sldMk cId="4040101928" sldId="417"/>
        </pc:sldMkLst>
        <pc:spChg chg="mod">
          <ac:chgData name="jbarrya10@yahoo.com" userId="S::urn:spo:guest#jbarrya10@yahoo.com::" providerId="AD" clId="Web-{4DAE184F-1DAC-18D0-0D2C-8AFE38C29856}" dt="2022-06-10T04:28:02.220" v="1322" actId="20577"/>
          <ac:spMkLst>
            <pc:docMk/>
            <pc:sldMk cId="4040101928" sldId="417"/>
            <ac:spMk id="2" creationId="{6DC3B0B7-BE06-A12E-E298-33267F26C986}"/>
          </ac:spMkLst>
        </pc:spChg>
        <pc:spChg chg="mod">
          <ac:chgData name="jbarrya10@yahoo.com" userId="S::urn:spo:guest#jbarrya10@yahoo.com::" providerId="AD" clId="Web-{4DAE184F-1DAC-18D0-0D2C-8AFE38C29856}" dt="2022-06-10T04:31:35.780" v="1495" actId="20577"/>
          <ac:spMkLst>
            <pc:docMk/>
            <pc:sldMk cId="4040101928" sldId="417"/>
            <ac:spMk id="3" creationId="{4BA58F57-F2CB-E2EB-5E0F-756CCBE41705}"/>
          </ac:spMkLst>
        </pc:spChg>
      </pc:sldChg>
      <pc:sldChg chg="modSp">
        <pc:chgData name="jbarrya10@yahoo.com" userId="S::urn:spo:guest#jbarrya10@yahoo.com::" providerId="AD" clId="Web-{4DAE184F-1DAC-18D0-0D2C-8AFE38C29856}" dt="2022-06-10T04:43:55.777" v="1984" actId="20577"/>
        <pc:sldMkLst>
          <pc:docMk/>
          <pc:sldMk cId="2934296755" sldId="419"/>
        </pc:sldMkLst>
        <pc:spChg chg="mod">
          <ac:chgData name="jbarrya10@yahoo.com" userId="S::urn:spo:guest#jbarrya10@yahoo.com::" providerId="AD" clId="Web-{4DAE184F-1DAC-18D0-0D2C-8AFE38C29856}" dt="2022-06-10T04:43:55.777" v="1984" actId="20577"/>
          <ac:spMkLst>
            <pc:docMk/>
            <pc:sldMk cId="2934296755" sldId="419"/>
            <ac:spMk id="2" creationId="{0A6FE154-6457-026C-0404-1A72EC60ECF1}"/>
          </ac:spMkLst>
        </pc:spChg>
        <pc:spChg chg="mod">
          <ac:chgData name="jbarrya10@yahoo.com" userId="S::urn:spo:guest#jbarrya10@yahoo.com::" providerId="AD" clId="Web-{4DAE184F-1DAC-18D0-0D2C-8AFE38C29856}" dt="2022-06-10T04:43:22.291" v="1983" actId="20577"/>
          <ac:spMkLst>
            <pc:docMk/>
            <pc:sldMk cId="2934296755" sldId="419"/>
            <ac:spMk id="3" creationId="{26BDC74D-B5A5-0FE0-3945-210CE0924FE3}"/>
          </ac:spMkLst>
        </pc:spChg>
      </pc:sldChg>
      <pc:sldChg chg="modSp new">
        <pc:chgData name="jbarrya10@yahoo.com" userId="S::urn:spo:guest#jbarrya10@yahoo.com::" providerId="AD" clId="Web-{4DAE184F-1DAC-18D0-0D2C-8AFE38C29856}" dt="2022-06-10T04:26:39.356" v="1314" actId="20577"/>
        <pc:sldMkLst>
          <pc:docMk/>
          <pc:sldMk cId="444531198" sldId="423"/>
        </pc:sldMkLst>
        <pc:spChg chg="mod">
          <ac:chgData name="jbarrya10@yahoo.com" userId="S::urn:spo:guest#jbarrya10@yahoo.com::" providerId="AD" clId="Web-{4DAE184F-1DAC-18D0-0D2C-8AFE38C29856}" dt="2022-06-10T04:26:39.356" v="1314" actId="20577"/>
          <ac:spMkLst>
            <pc:docMk/>
            <pc:sldMk cId="444531198" sldId="423"/>
            <ac:spMk id="2" creationId="{1FB0DFE5-0B54-FE52-D2F3-9239DC9A443B}"/>
          </ac:spMkLst>
        </pc:spChg>
        <pc:spChg chg="mod">
          <ac:chgData name="jbarrya10@yahoo.com" userId="S::urn:spo:guest#jbarrya10@yahoo.com::" providerId="AD" clId="Web-{4DAE184F-1DAC-18D0-0D2C-8AFE38C29856}" dt="2022-06-10T04:06:13.272" v="904" actId="20577"/>
          <ac:spMkLst>
            <pc:docMk/>
            <pc:sldMk cId="444531198" sldId="423"/>
            <ac:spMk id="3" creationId="{E94894FC-601F-7BC5-5462-E171F55180AD}"/>
          </ac:spMkLst>
        </pc:spChg>
      </pc:sldChg>
      <pc:sldChg chg="modSp new">
        <pc:chgData name="jbarrya10@yahoo.com" userId="S::urn:spo:guest#jbarrya10@yahoo.com::" providerId="AD" clId="Web-{4DAE184F-1DAC-18D0-0D2C-8AFE38C29856}" dt="2022-06-10T04:35:52.529" v="1620" actId="20577"/>
        <pc:sldMkLst>
          <pc:docMk/>
          <pc:sldMk cId="4033353751" sldId="424"/>
        </pc:sldMkLst>
        <pc:spChg chg="mod">
          <ac:chgData name="jbarrya10@yahoo.com" userId="S::urn:spo:guest#jbarrya10@yahoo.com::" providerId="AD" clId="Web-{4DAE184F-1DAC-18D0-0D2C-8AFE38C29856}" dt="2022-06-10T04:32:11.079" v="1514" actId="20577"/>
          <ac:spMkLst>
            <pc:docMk/>
            <pc:sldMk cId="4033353751" sldId="424"/>
            <ac:spMk id="2" creationId="{85FEB2FD-3F56-9382-57F5-2671C28447F8}"/>
          </ac:spMkLst>
        </pc:spChg>
        <pc:spChg chg="mod">
          <ac:chgData name="jbarrya10@yahoo.com" userId="S::urn:spo:guest#jbarrya10@yahoo.com::" providerId="AD" clId="Web-{4DAE184F-1DAC-18D0-0D2C-8AFE38C29856}" dt="2022-06-10T04:35:52.529" v="1620" actId="20577"/>
          <ac:spMkLst>
            <pc:docMk/>
            <pc:sldMk cId="4033353751" sldId="424"/>
            <ac:spMk id="3" creationId="{5FAFC410-4037-5018-8D04-2A5BD3C1A2CB}"/>
          </ac:spMkLst>
        </pc:spChg>
      </pc:sldChg>
      <pc:sldChg chg="modSp new">
        <pc:chgData name="jbarrya10@yahoo.com" userId="S::urn:spo:guest#jbarrya10@yahoo.com::" providerId="AD" clId="Web-{4DAE184F-1DAC-18D0-0D2C-8AFE38C29856}" dt="2022-06-10T04:44:13.309" v="1986" actId="20577"/>
        <pc:sldMkLst>
          <pc:docMk/>
          <pc:sldMk cId="538790950" sldId="425"/>
        </pc:sldMkLst>
        <pc:spChg chg="mod">
          <ac:chgData name="jbarrya10@yahoo.com" userId="S::urn:spo:guest#jbarrya10@yahoo.com::" providerId="AD" clId="Web-{4DAE184F-1DAC-18D0-0D2C-8AFE38C29856}" dt="2022-06-10T04:44:13.309" v="1986" actId="20577"/>
          <ac:spMkLst>
            <pc:docMk/>
            <pc:sldMk cId="538790950" sldId="425"/>
            <ac:spMk id="2" creationId="{F5ED74A5-080A-3158-0EFA-C12FF1EC01A3}"/>
          </ac:spMkLst>
        </pc:spChg>
        <pc:spChg chg="mod">
          <ac:chgData name="jbarrya10@yahoo.com" userId="S::urn:spo:guest#jbarrya10@yahoo.com::" providerId="AD" clId="Web-{4DAE184F-1DAC-18D0-0D2C-8AFE38C29856}" dt="2022-06-10T04:39:37.245" v="1791" actId="20577"/>
          <ac:spMkLst>
            <pc:docMk/>
            <pc:sldMk cId="538790950" sldId="425"/>
            <ac:spMk id="3" creationId="{9331D160-F41A-5208-B6B8-2C330B6E2130}"/>
          </ac:spMkLst>
        </pc:spChg>
      </pc:sldChg>
    </pc:docChg>
  </pc:docChgLst>
  <pc:docChgLst>
    <pc:chgData name="jbarrya10@yahoo.com" userId="S::urn:spo:guest#jbarrya10@yahoo.com::" providerId="AD" clId="Web-{BC203AD4-FA46-1915-D8AF-542A7EA5F6CA}"/>
    <pc:docChg chg="addSld modSld">
      <pc:chgData name="jbarrya10@yahoo.com" userId="S::urn:spo:guest#jbarrya10@yahoo.com::" providerId="AD" clId="Web-{BC203AD4-FA46-1915-D8AF-542A7EA5F6CA}" dt="2022-06-09T22:33:12.872" v="471" actId="20577"/>
      <pc:docMkLst>
        <pc:docMk/>
      </pc:docMkLst>
      <pc:sldChg chg="modSp">
        <pc:chgData name="jbarrya10@yahoo.com" userId="S::urn:spo:guest#jbarrya10@yahoo.com::" providerId="AD" clId="Web-{BC203AD4-FA46-1915-D8AF-542A7EA5F6CA}" dt="2022-06-09T22:20:47.987" v="40" actId="20577"/>
        <pc:sldMkLst>
          <pc:docMk/>
          <pc:sldMk cId="1992805741" sldId="257"/>
        </pc:sldMkLst>
        <pc:spChg chg="mod">
          <ac:chgData name="jbarrya10@yahoo.com" userId="S::urn:spo:guest#jbarrya10@yahoo.com::" providerId="AD" clId="Web-{BC203AD4-FA46-1915-D8AF-542A7EA5F6CA}" dt="2022-06-09T22:20:27.298" v="38" actId="20577"/>
          <ac:spMkLst>
            <pc:docMk/>
            <pc:sldMk cId="1992805741" sldId="257"/>
            <ac:spMk id="2" creationId="{665A4A54-C743-B648-9707-7C557037BEC2}"/>
          </ac:spMkLst>
        </pc:spChg>
        <pc:spChg chg="mod">
          <ac:chgData name="jbarrya10@yahoo.com" userId="S::urn:spo:guest#jbarrya10@yahoo.com::" providerId="AD" clId="Web-{BC203AD4-FA46-1915-D8AF-542A7EA5F6CA}" dt="2022-06-09T22:20:47.987" v="40" actId="20577"/>
          <ac:spMkLst>
            <pc:docMk/>
            <pc:sldMk cId="1992805741" sldId="257"/>
            <ac:spMk id="3" creationId="{477C76BC-B654-7C43-B829-7F8A9EA03B3A}"/>
          </ac:spMkLst>
        </pc:spChg>
      </pc:sldChg>
      <pc:sldChg chg="modSp">
        <pc:chgData name="jbarrya10@yahoo.com" userId="S::urn:spo:guest#jbarrya10@yahoo.com::" providerId="AD" clId="Web-{BC203AD4-FA46-1915-D8AF-542A7EA5F6CA}" dt="2022-06-09T22:25:21.455" v="241" actId="20577"/>
        <pc:sldMkLst>
          <pc:docMk/>
          <pc:sldMk cId="168072434" sldId="334"/>
        </pc:sldMkLst>
        <pc:spChg chg="mod">
          <ac:chgData name="jbarrya10@yahoo.com" userId="S::urn:spo:guest#jbarrya10@yahoo.com::" providerId="AD" clId="Web-{BC203AD4-FA46-1915-D8AF-542A7EA5F6CA}" dt="2022-06-09T22:25:21.455" v="241" actId="20577"/>
          <ac:spMkLst>
            <pc:docMk/>
            <pc:sldMk cId="168072434" sldId="334"/>
            <ac:spMk id="3" creationId="{0146B1E4-F71B-9966-0D75-82BEDFFB6556}"/>
          </ac:spMkLst>
        </pc:spChg>
      </pc:sldChg>
      <pc:sldChg chg="modSp">
        <pc:chgData name="jbarrya10@yahoo.com" userId="S::urn:spo:guest#jbarrya10@yahoo.com::" providerId="AD" clId="Web-{BC203AD4-FA46-1915-D8AF-542A7EA5F6CA}" dt="2022-06-09T22:22:48.791" v="144" actId="20577"/>
        <pc:sldMkLst>
          <pc:docMk/>
          <pc:sldMk cId="3426044915" sldId="337"/>
        </pc:sldMkLst>
        <pc:spChg chg="mod">
          <ac:chgData name="jbarrya10@yahoo.com" userId="S::urn:spo:guest#jbarrya10@yahoo.com::" providerId="AD" clId="Web-{BC203AD4-FA46-1915-D8AF-542A7EA5F6CA}" dt="2022-06-09T22:22:48.791" v="144" actId="20577"/>
          <ac:spMkLst>
            <pc:docMk/>
            <pc:sldMk cId="3426044915" sldId="337"/>
            <ac:spMk id="3" creationId="{CF960B38-CE66-89E9-091C-BB3EF290D0B9}"/>
          </ac:spMkLst>
        </pc:spChg>
      </pc:sldChg>
      <pc:sldChg chg="modSp new">
        <pc:chgData name="jbarrya10@yahoo.com" userId="S::urn:spo:guest#jbarrya10@yahoo.com::" providerId="AD" clId="Web-{BC203AD4-FA46-1915-D8AF-542A7EA5F6CA}" dt="2022-06-09T22:27:52.839" v="350" actId="20577"/>
        <pc:sldMkLst>
          <pc:docMk/>
          <pc:sldMk cId="2585959385" sldId="421"/>
        </pc:sldMkLst>
        <pc:spChg chg="mod">
          <ac:chgData name="jbarrya10@yahoo.com" userId="S::urn:spo:guest#jbarrya10@yahoo.com::" providerId="AD" clId="Web-{BC203AD4-FA46-1915-D8AF-542A7EA5F6CA}" dt="2022-06-09T22:25:48.613" v="257" actId="20577"/>
          <ac:spMkLst>
            <pc:docMk/>
            <pc:sldMk cId="2585959385" sldId="421"/>
            <ac:spMk id="2" creationId="{580E0687-A3E3-22A1-2A51-3AE307E6120F}"/>
          </ac:spMkLst>
        </pc:spChg>
        <pc:spChg chg="mod">
          <ac:chgData name="jbarrya10@yahoo.com" userId="S::urn:spo:guest#jbarrya10@yahoo.com::" providerId="AD" clId="Web-{BC203AD4-FA46-1915-D8AF-542A7EA5F6CA}" dt="2022-06-09T22:27:52.839" v="350" actId="20577"/>
          <ac:spMkLst>
            <pc:docMk/>
            <pc:sldMk cId="2585959385" sldId="421"/>
            <ac:spMk id="3" creationId="{AD409055-D62A-19B8-FBCD-CD91CC70F830}"/>
          </ac:spMkLst>
        </pc:spChg>
      </pc:sldChg>
      <pc:sldChg chg="modSp new">
        <pc:chgData name="jbarrya10@yahoo.com" userId="S::urn:spo:guest#jbarrya10@yahoo.com::" providerId="AD" clId="Web-{BC203AD4-FA46-1915-D8AF-542A7EA5F6CA}" dt="2022-06-09T22:33:12.872" v="471" actId="20577"/>
        <pc:sldMkLst>
          <pc:docMk/>
          <pc:sldMk cId="3396428876" sldId="422"/>
        </pc:sldMkLst>
        <pc:spChg chg="mod">
          <ac:chgData name="jbarrya10@yahoo.com" userId="S::urn:spo:guest#jbarrya10@yahoo.com::" providerId="AD" clId="Web-{BC203AD4-FA46-1915-D8AF-542A7EA5F6CA}" dt="2022-06-09T22:29:57.643" v="363" actId="20577"/>
          <ac:spMkLst>
            <pc:docMk/>
            <pc:sldMk cId="3396428876" sldId="422"/>
            <ac:spMk id="2" creationId="{6FC765DF-384F-1128-72A0-CE3FA3B9F3A5}"/>
          </ac:spMkLst>
        </pc:spChg>
        <pc:spChg chg="mod">
          <ac:chgData name="jbarrya10@yahoo.com" userId="S::urn:spo:guest#jbarrya10@yahoo.com::" providerId="AD" clId="Web-{BC203AD4-FA46-1915-D8AF-542A7EA5F6CA}" dt="2022-06-09T22:33:12.872" v="471" actId="20577"/>
          <ac:spMkLst>
            <pc:docMk/>
            <pc:sldMk cId="3396428876" sldId="422"/>
            <ac:spMk id="3" creationId="{ECAF5348-20B4-742B-5C59-91A25F1BF4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12/2/2022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Autofit/>
          </a:bodyPr>
          <a:lstStyle/>
          <a:p>
            <a:r>
              <a:rPr lang="en-US" sz="5000" dirty="0"/>
              <a:t>Health-Related and </a:t>
            </a:r>
            <a:br>
              <a:rPr lang="en-US" sz="5000" dirty="0"/>
            </a:br>
            <a:r>
              <a:rPr lang="en-US" sz="5000" dirty="0"/>
              <a:t>Skill-Related Fitness Components</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a:bodyPr>
          <a:lstStyle/>
          <a:p>
            <a:r>
              <a:rPr lang="en-US" dirty="0"/>
              <a:t>Live Well: Comprehensive High School Health</a:t>
            </a:r>
          </a:p>
          <a:p>
            <a:r>
              <a:rPr lang="en-US" dirty="0"/>
              <a:t>Chapter 6, Lesson 2</a:t>
            </a:r>
            <a:endParaRPr lang="en-US" dirty="0">
              <a:cs typeface="Arial"/>
            </a:endParaRPr>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C14E-F502-7343-3831-9B3C3D1F1462}"/>
              </a:ext>
            </a:extLst>
          </p:cNvPr>
          <p:cNvSpPr>
            <a:spLocks noGrp="1"/>
          </p:cNvSpPr>
          <p:nvPr>
            <p:ph type="title"/>
          </p:nvPr>
        </p:nvSpPr>
        <p:spPr/>
        <p:txBody>
          <a:bodyPr>
            <a:normAutofit fontScale="90000"/>
          </a:bodyPr>
          <a:lstStyle/>
          <a:p>
            <a:pPr algn="ctr"/>
            <a:r>
              <a:rPr lang="en-US" sz="3300" dirty="0">
                <a:ea typeface="+mj-lt"/>
                <a:cs typeface="+mj-lt"/>
              </a:rPr>
              <a:t>Health-Related Fitness Components:</a:t>
            </a:r>
            <a:br>
              <a:rPr lang="en-US" sz="3300" dirty="0">
                <a:ea typeface="+mj-lt"/>
                <a:cs typeface="+mj-lt"/>
              </a:rPr>
            </a:br>
            <a:r>
              <a:rPr lang="en-US" sz="3300" dirty="0"/>
              <a:t>Flexibility and Range of Motion </a:t>
            </a:r>
            <a:r>
              <a:rPr lang="en-US" sz="2400" i="1" dirty="0"/>
              <a:t>(1 of 2)</a:t>
            </a:r>
          </a:p>
        </p:txBody>
      </p:sp>
      <p:sp>
        <p:nvSpPr>
          <p:cNvPr id="3" name="Content Placeholder 2">
            <a:extLst>
              <a:ext uri="{FF2B5EF4-FFF2-40B4-BE49-F238E27FC236}">
                <a16:creationId xmlns:a16="http://schemas.microsoft.com/office/drawing/2014/main" id="{0AA078E3-6BB0-3E07-0956-9033518C94FD}"/>
              </a:ext>
            </a:extLst>
          </p:cNvPr>
          <p:cNvSpPr>
            <a:spLocks noGrp="1"/>
          </p:cNvSpPr>
          <p:nvPr>
            <p:ph idx="1"/>
          </p:nvPr>
        </p:nvSpPr>
        <p:spPr/>
        <p:txBody>
          <a:bodyPr vert="horz" lIns="91440" tIns="45720" rIns="91440" bIns="45720" rtlCol="0" anchor="t">
            <a:normAutofit/>
          </a:bodyPr>
          <a:lstStyle/>
          <a:p>
            <a:r>
              <a:rPr lang="en-US" b="1" dirty="0">
                <a:cs typeface="Arial"/>
              </a:rPr>
              <a:t>Flexibility</a:t>
            </a:r>
            <a:r>
              <a:rPr lang="en-US" dirty="0">
                <a:cs typeface="Arial"/>
              </a:rPr>
              <a:t> is the ability to use your joints fully through a wide range of motion.</a:t>
            </a:r>
          </a:p>
          <a:p>
            <a:r>
              <a:rPr lang="en-US" dirty="0">
                <a:cs typeface="Arial"/>
              </a:rPr>
              <a:t>Your </a:t>
            </a:r>
            <a:r>
              <a:rPr lang="en-US" b="1" dirty="0">
                <a:cs typeface="Arial"/>
              </a:rPr>
              <a:t>range of motion</a:t>
            </a:r>
            <a:r>
              <a:rPr lang="en-US" dirty="0">
                <a:cs typeface="Arial"/>
              </a:rPr>
              <a:t> is influenced by the mobility of the muscles and tendons that surround the joint.</a:t>
            </a:r>
          </a:p>
          <a:p>
            <a:r>
              <a:rPr lang="en-US" dirty="0">
                <a:solidFill>
                  <a:srgbClr val="404000"/>
                </a:solidFill>
                <a:cs typeface="Arial"/>
              </a:rPr>
              <a:t>Injury, inactivity, or a lack of stretching can bring about loss of normal joint flexibility.</a:t>
            </a:r>
          </a:p>
          <a:p>
            <a:pPr marL="0" indent="0" algn="r">
              <a:buNone/>
            </a:pPr>
            <a:r>
              <a:rPr lang="en-US" sz="1400" i="1" dirty="0">
                <a:solidFill>
                  <a:srgbClr val="404000"/>
                </a:solidFill>
                <a:latin typeface="Helvetica" pitchFamily="2" charset="0"/>
                <a:cs typeface="Arial"/>
              </a:rPr>
              <a:t>(continued)</a:t>
            </a:r>
          </a:p>
        </p:txBody>
      </p:sp>
    </p:spTree>
    <p:extLst>
      <p:ext uri="{BB962C8B-B14F-4D97-AF65-F5344CB8AC3E}">
        <p14:creationId xmlns:p14="http://schemas.microsoft.com/office/powerpoint/2010/main" val="4145534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1D47-AE4E-B83D-F22E-54D5D831F994}"/>
              </a:ext>
            </a:extLst>
          </p:cNvPr>
          <p:cNvSpPr>
            <a:spLocks noGrp="1"/>
          </p:cNvSpPr>
          <p:nvPr>
            <p:ph type="title"/>
          </p:nvPr>
        </p:nvSpPr>
        <p:spPr/>
        <p:txBody>
          <a:bodyPr>
            <a:normAutofit fontScale="90000"/>
          </a:bodyPr>
          <a:lstStyle/>
          <a:p>
            <a:pPr algn="ctr"/>
            <a:r>
              <a:rPr lang="en-US" sz="3300" dirty="0">
                <a:ea typeface="+mj-lt"/>
                <a:cs typeface="+mj-lt"/>
              </a:rPr>
              <a:t>Health-Related Fitness Components:</a:t>
            </a:r>
            <a:br>
              <a:rPr lang="en-US" sz="3300" dirty="0">
                <a:ea typeface="+mj-lt"/>
                <a:cs typeface="+mj-lt"/>
              </a:rPr>
            </a:br>
            <a:r>
              <a:rPr lang="en-US" sz="3300" dirty="0"/>
              <a:t>Flexibility and Range of Motion </a:t>
            </a:r>
            <a:r>
              <a:rPr lang="en-US" sz="2400" i="1" dirty="0"/>
              <a:t>(2 of 2)</a:t>
            </a:r>
            <a:endParaRPr lang="en-US" dirty="0"/>
          </a:p>
        </p:txBody>
      </p:sp>
      <p:sp>
        <p:nvSpPr>
          <p:cNvPr id="3" name="Content Placeholder 2">
            <a:extLst>
              <a:ext uri="{FF2B5EF4-FFF2-40B4-BE49-F238E27FC236}">
                <a16:creationId xmlns:a16="http://schemas.microsoft.com/office/drawing/2014/main" id="{9B0EC48C-BF7A-C965-EA13-37EDDEC3D3BB}"/>
              </a:ext>
            </a:extLst>
          </p:cNvPr>
          <p:cNvSpPr>
            <a:spLocks noGrp="1"/>
          </p:cNvSpPr>
          <p:nvPr>
            <p:ph idx="1"/>
          </p:nvPr>
        </p:nvSpPr>
        <p:spPr/>
        <p:txBody>
          <a:bodyPr vert="horz" lIns="91440" tIns="45720" rIns="91440" bIns="45720" rtlCol="0" anchor="t">
            <a:normAutofit/>
          </a:bodyPr>
          <a:lstStyle/>
          <a:p>
            <a:r>
              <a:rPr lang="en-US" b="1" dirty="0">
                <a:solidFill>
                  <a:schemeClr val="tx1"/>
                </a:solidFill>
                <a:cs typeface="Arial"/>
              </a:rPr>
              <a:t>Dynamic stretching</a:t>
            </a:r>
            <a:r>
              <a:rPr lang="en-US" dirty="0">
                <a:solidFill>
                  <a:schemeClr val="tx1"/>
                </a:solidFill>
                <a:cs typeface="Arial"/>
              </a:rPr>
              <a:t> is being able to perform dynamic movements of the muscles through the full range of motion in the joints.</a:t>
            </a:r>
          </a:p>
          <a:p>
            <a:r>
              <a:rPr lang="en-US" b="1" dirty="0">
                <a:cs typeface="Arial"/>
              </a:rPr>
              <a:t>Static stretching</a:t>
            </a:r>
            <a:r>
              <a:rPr lang="en-US" dirty="0">
                <a:cs typeface="Arial"/>
              </a:rPr>
              <a:t> is being able to maintain an extended stretching position.</a:t>
            </a:r>
            <a:endParaRPr lang="en-US" dirty="0">
              <a:solidFill>
                <a:srgbClr val="404000"/>
              </a:solidFill>
              <a:cs typeface="Arial"/>
            </a:endParaRPr>
          </a:p>
          <a:p>
            <a:r>
              <a:rPr lang="en-US" dirty="0">
                <a:solidFill>
                  <a:srgbClr val="404000"/>
                </a:solidFill>
                <a:cs typeface="Arial"/>
              </a:rPr>
              <a:t>Before you begin dynamic or static stretching, it’s important that you warm up your muscles to increase blood flow throughout your body, increase the muscles’ range of motion, and prevent straining muscles.</a:t>
            </a:r>
          </a:p>
        </p:txBody>
      </p:sp>
    </p:spTree>
    <p:extLst>
      <p:ext uri="{BB962C8B-B14F-4D97-AF65-F5344CB8AC3E}">
        <p14:creationId xmlns:p14="http://schemas.microsoft.com/office/powerpoint/2010/main" val="198417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3B0B7-BE06-A12E-E298-33267F26C986}"/>
              </a:ext>
            </a:extLst>
          </p:cNvPr>
          <p:cNvSpPr>
            <a:spLocks noGrp="1"/>
          </p:cNvSpPr>
          <p:nvPr>
            <p:ph type="title"/>
          </p:nvPr>
        </p:nvSpPr>
        <p:spPr/>
        <p:txBody>
          <a:bodyPr>
            <a:noAutofit/>
          </a:bodyPr>
          <a:lstStyle/>
          <a:p>
            <a:pPr algn="ctr"/>
            <a:r>
              <a:rPr lang="en-US" sz="3200" dirty="0">
                <a:ea typeface="+mj-lt"/>
                <a:cs typeface="+mj-lt"/>
              </a:rPr>
              <a:t>Health-Related Fitness Component:</a:t>
            </a:r>
            <a:br>
              <a:rPr lang="en-US" sz="3200" dirty="0">
                <a:ea typeface="+mj-lt"/>
                <a:cs typeface="+mj-lt"/>
              </a:rPr>
            </a:br>
            <a:r>
              <a:rPr lang="en-US" sz="3200" dirty="0"/>
              <a:t>Body Composition</a:t>
            </a:r>
          </a:p>
        </p:txBody>
      </p:sp>
      <p:sp>
        <p:nvSpPr>
          <p:cNvPr id="3" name="Content Placeholder 2">
            <a:extLst>
              <a:ext uri="{FF2B5EF4-FFF2-40B4-BE49-F238E27FC236}">
                <a16:creationId xmlns:a16="http://schemas.microsoft.com/office/drawing/2014/main" id="{4BA58F57-F2CB-E2EB-5E0F-756CCBE41705}"/>
              </a:ext>
            </a:extLst>
          </p:cNvPr>
          <p:cNvSpPr>
            <a:spLocks noGrp="1"/>
          </p:cNvSpPr>
          <p:nvPr>
            <p:ph idx="1"/>
          </p:nvPr>
        </p:nvSpPr>
        <p:spPr/>
        <p:txBody>
          <a:bodyPr vert="horz" lIns="91440" tIns="45720" rIns="91440" bIns="45720" rtlCol="0" anchor="t">
            <a:normAutofit/>
          </a:bodyPr>
          <a:lstStyle/>
          <a:p>
            <a:r>
              <a:rPr lang="en-US" b="1" dirty="0">
                <a:cs typeface="Arial"/>
              </a:rPr>
              <a:t>Body composition</a:t>
            </a:r>
            <a:r>
              <a:rPr lang="en-US" dirty="0">
                <a:cs typeface="Arial"/>
              </a:rPr>
              <a:t> refers to the ratio of lean (muscle) tissue to fat tissue in your body.</a:t>
            </a:r>
          </a:p>
          <a:p>
            <a:r>
              <a:rPr lang="en-US" dirty="0">
                <a:solidFill>
                  <a:schemeClr val="tx1"/>
                </a:solidFill>
                <a:cs typeface="Arial"/>
              </a:rPr>
              <a:t>Two people can weigh the same yet look very different due to their body composition.</a:t>
            </a:r>
          </a:p>
          <a:p>
            <a:r>
              <a:rPr lang="en-US" dirty="0">
                <a:solidFill>
                  <a:schemeClr val="tx1"/>
                </a:solidFill>
                <a:cs typeface="Arial"/>
              </a:rPr>
              <a:t>Body composition is affected by your cardiorespiratory endurance, muscle strength, muscular endurance, and flexibility.</a:t>
            </a:r>
          </a:p>
        </p:txBody>
      </p:sp>
    </p:spTree>
    <p:extLst>
      <p:ext uri="{BB962C8B-B14F-4D97-AF65-F5344CB8AC3E}">
        <p14:creationId xmlns:p14="http://schemas.microsoft.com/office/powerpoint/2010/main" val="4040101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EB2FD-3F56-9382-57F5-2671C28447F8}"/>
              </a:ext>
            </a:extLst>
          </p:cNvPr>
          <p:cNvSpPr>
            <a:spLocks noGrp="1"/>
          </p:cNvSpPr>
          <p:nvPr>
            <p:ph type="title"/>
          </p:nvPr>
        </p:nvSpPr>
        <p:spPr/>
        <p:txBody>
          <a:bodyPr/>
          <a:lstStyle/>
          <a:p>
            <a:pPr algn="ctr"/>
            <a:r>
              <a:rPr lang="en-US" dirty="0"/>
              <a:t>Skill-Related </a:t>
            </a:r>
            <a:br>
              <a:rPr lang="en-US" dirty="0"/>
            </a:br>
            <a:r>
              <a:rPr lang="en-US" dirty="0"/>
              <a:t>Fitness Components</a:t>
            </a:r>
          </a:p>
        </p:txBody>
      </p:sp>
      <p:sp>
        <p:nvSpPr>
          <p:cNvPr id="3" name="Content Placeholder 2">
            <a:extLst>
              <a:ext uri="{FF2B5EF4-FFF2-40B4-BE49-F238E27FC236}">
                <a16:creationId xmlns:a16="http://schemas.microsoft.com/office/drawing/2014/main" id="{5FAFC410-4037-5018-8D04-2A5BD3C1A2CB}"/>
              </a:ext>
            </a:extLst>
          </p:cNvPr>
          <p:cNvSpPr>
            <a:spLocks noGrp="1"/>
          </p:cNvSpPr>
          <p:nvPr>
            <p:ph idx="1"/>
          </p:nvPr>
        </p:nvSpPr>
        <p:spPr/>
        <p:txBody>
          <a:bodyPr vert="horz" lIns="91440" tIns="45720" rIns="91440" bIns="45720" rtlCol="0" anchor="t">
            <a:normAutofit/>
          </a:bodyPr>
          <a:lstStyle/>
          <a:p>
            <a:r>
              <a:rPr lang="en-US" dirty="0">
                <a:cs typeface="Arial"/>
              </a:rPr>
              <a:t>Skill-related fitness components help you perform well in sports and other activities that require specific skills. These components are: </a:t>
            </a:r>
            <a:endParaRPr lang="en-US" dirty="0"/>
          </a:p>
          <a:p>
            <a:pPr lvl="1"/>
            <a:r>
              <a:rPr lang="en-US" dirty="0">
                <a:solidFill>
                  <a:srgbClr val="404000"/>
                </a:solidFill>
                <a:cs typeface="Arial"/>
              </a:rPr>
              <a:t>speed,</a:t>
            </a:r>
            <a:endParaRPr lang="en-US" dirty="0">
              <a:cs typeface="Arial"/>
            </a:endParaRPr>
          </a:p>
          <a:p>
            <a:pPr lvl="1"/>
            <a:r>
              <a:rPr lang="en-US" dirty="0">
                <a:solidFill>
                  <a:schemeClr val="tx1"/>
                </a:solidFill>
                <a:cs typeface="Arial"/>
              </a:rPr>
              <a:t>agility,</a:t>
            </a:r>
          </a:p>
          <a:p>
            <a:pPr lvl="1"/>
            <a:r>
              <a:rPr lang="en-US" dirty="0">
                <a:solidFill>
                  <a:schemeClr val="tx1"/>
                </a:solidFill>
                <a:cs typeface="Arial"/>
              </a:rPr>
              <a:t>balance,</a:t>
            </a:r>
          </a:p>
          <a:p>
            <a:pPr lvl="1"/>
            <a:r>
              <a:rPr lang="en-US" dirty="0">
                <a:solidFill>
                  <a:schemeClr val="tx1"/>
                </a:solidFill>
                <a:cs typeface="Arial"/>
              </a:rPr>
              <a:t>power,</a:t>
            </a:r>
          </a:p>
          <a:p>
            <a:pPr lvl="1"/>
            <a:r>
              <a:rPr lang="en-US" dirty="0">
                <a:solidFill>
                  <a:schemeClr val="tx1"/>
                </a:solidFill>
                <a:cs typeface="Arial"/>
              </a:rPr>
              <a:t>coordination, and</a:t>
            </a:r>
          </a:p>
          <a:p>
            <a:pPr lvl="1"/>
            <a:r>
              <a:rPr lang="en-US" dirty="0">
                <a:solidFill>
                  <a:schemeClr val="tx1"/>
                </a:solidFill>
                <a:cs typeface="Arial"/>
              </a:rPr>
              <a:t>reaction time.</a:t>
            </a:r>
          </a:p>
        </p:txBody>
      </p:sp>
    </p:spTree>
    <p:extLst>
      <p:ext uri="{BB962C8B-B14F-4D97-AF65-F5344CB8AC3E}">
        <p14:creationId xmlns:p14="http://schemas.microsoft.com/office/powerpoint/2010/main" val="4033353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D74A5-080A-3158-0EFA-C12FF1EC01A3}"/>
              </a:ext>
            </a:extLst>
          </p:cNvPr>
          <p:cNvSpPr>
            <a:spLocks noGrp="1"/>
          </p:cNvSpPr>
          <p:nvPr>
            <p:ph type="title"/>
          </p:nvPr>
        </p:nvSpPr>
        <p:spPr/>
        <p:txBody>
          <a:bodyPr>
            <a:normAutofit/>
          </a:bodyPr>
          <a:lstStyle/>
          <a:p>
            <a:pPr algn="ctr"/>
            <a:r>
              <a:rPr lang="en-US" sz="3200" dirty="0"/>
              <a:t>Skill-Related Fitness Components:</a:t>
            </a:r>
            <a:br>
              <a:rPr lang="en-US" sz="3200" dirty="0"/>
            </a:br>
            <a:r>
              <a:rPr lang="en-US" sz="3200" dirty="0"/>
              <a:t>Speed, Agility, and Balance</a:t>
            </a:r>
          </a:p>
        </p:txBody>
      </p:sp>
      <p:sp>
        <p:nvSpPr>
          <p:cNvPr id="3" name="Content Placeholder 2">
            <a:extLst>
              <a:ext uri="{FF2B5EF4-FFF2-40B4-BE49-F238E27FC236}">
                <a16:creationId xmlns:a16="http://schemas.microsoft.com/office/drawing/2014/main" id="{9331D160-F41A-5208-B6B8-2C330B6E2130}"/>
              </a:ext>
            </a:extLst>
          </p:cNvPr>
          <p:cNvSpPr>
            <a:spLocks noGrp="1"/>
          </p:cNvSpPr>
          <p:nvPr>
            <p:ph idx="1"/>
          </p:nvPr>
        </p:nvSpPr>
        <p:spPr/>
        <p:txBody>
          <a:bodyPr vert="horz" lIns="91440" tIns="45720" rIns="91440" bIns="45720" rtlCol="0" anchor="t">
            <a:normAutofit/>
          </a:bodyPr>
          <a:lstStyle/>
          <a:p>
            <a:r>
              <a:rPr lang="en-US" b="1" dirty="0">
                <a:cs typeface="Arial"/>
              </a:rPr>
              <a:t>Speed</a:t>
            </a:r>
            <a:r>
              <a:rPr lang="en-US" dirty="0">
                <a:cs typeface="Arial"/>
              </a:rPr>
              <a:t> is the ability to perform a movement or cover a distance in a short period of time.</a:t>
            </a:r>
          </a:p>
          <a:p>
            <a:r>
              <a:rPr lang="en-US" b="1" dirty="0">
                <a:cs typeface="Arial"/>
              </a:rPr>
              <a:t>Agility</a:t>
            </a:r>
            <a:r>
              <a:rPr lang="en-US" dirty="0">
                <a:cs typeface="Arial"/>
              </a:rPr>
              <a:t> is the ability to change the position of your body quickly and control your body’s movements.</a:t>
            </a:r>
          </a:p>
          <a:p>
            <a:r>
              <a:rPr lang="en-US" b="1" dirty="0">
                <a:cs typeface="Arial"/>
              </a:rPr>
              <a:t>Balance</a:t>
            </a:r>
            <a:r>
              <a:rPr lang="en-US" dirty="0">
                <a:cs typeface="Arial"/>
              </a:rPr>
              <a:t> is the ability to keep an upright posture while standing still or moving.</a:t>
            </a:r>
          </a:p>
        </p:txBody>
      </p:sp>
    </p:spTree>
    <p:extLst>
      <p:ext uri="{BB962C8B-B14F-4D97-AF65-F5344CB8AC3E}">
        <p14:creationId xmlns:p14="http://schemas.microsoft.com/office/powerpoint/2010/main" val="538790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FE154-6457-026C-0404-1A72EC60ECF1}"/>
              </a:ext>
            </a:extLst>
          </p:cNvPr>
          <p:cNvSpPr>
            <a:spLocks noGrp="1"/>
          </p:cNvSpPr>
          <p:nvPr>
            <p:ph type="title"/>
          </p:nvPr>
        </p:nvSpPr>
        <p:spPr/>
        <p:txBody>
          <a:bodyPr>
            <a:noAutofit/>
          </a:bodyPr>
          <a:lstStyle/>
          <a:p>
            <a:pPr algn="ctr"/>
            <a:r>
              <a:rPr lang="en-US" sz="3200" dirty="0">
                <a:ea typeface="+mj-lt"/>
                <a:cs typeface="+mj-lt"/>
              </a:rPr>
              <a:t>Skill-Related Fitness Components:</a:t>
            </a:r>
            <a:br>
              <a:rPr lang="en-US" sz="3200" dirty="0">
                <a:ea typeface="+mj-lt"/>
                <a:cs typeface="+mj-lt"/>
              </a:rPr>
            </a:br>
            <a:r>
              <a:rPr lang="en-US" sz="3200" dirty="0"/>
              <a:t>Power, Coordination,</a:t>
            </a:r>
            <a:br>
              <a:rPr lang="en-US" sz="3200" dirty="0"/>
            </a:br>
            <a:r>
              <a:rPr lang="en-US" sz="3200" dirty="0"/>
              <a:t>and Reaction Time</a:t>
            </a:r>
          </a:p>
        </p:txBody>
      </p:sp>
      <p:sp>
        <p:nvSpPr>
          <p:cNvPr id="3" name="Content Placeholder 2">
            <a:extLst>
              <a:ext uri="{FF2B5EF4-FFF2-40B4-BE49-F238E27FC236}">
                <a16:creationId xmlns:a16="http://schemas.microsoft.com/office/drawing/2014/main" id="{26BDC74D-B5A5-0FE0-3945-210CE0924FE3}"/>
              </a:ext>
            </a:extLst>
          </p:cNvPr>
          <p:cNvSpPr>
            <a:spLocks noGrp="1"/>
          </p:cNvSpPr>
          <p:nvPr>
            <p:ph idx="1"/>
          </p:nvPr>
        </p:nvSpPr>
        <p:spPr/>
        <p:txBody>
          <a:bodyPr vert="horz" lIns="91440" tIns="45720" rIns="91440" bIns="45720" rtlCol="0" anchor="t">
            <a:normAutofit/>
          </a:bodyPr>
          <a:lstStyle/>
          <a:p>
            <a:r>
              <a:rPr lang="en-US" b="1" dirty="0">
                <a:cs typeface="Arial" panose="020B0604020202020204"/>
              </a:rPr>
              <a:t>Power</a:t>
            </a:r>
            <a:r>
              <a:rPr lang="en-US" dirty="0">
                <a:cs typeface="Arial" panose="020B0604020202020204"/>
              </a:rPr>
              <a:t> is the ability to use strength quickly. Power involves both strength and speed.</a:t>
            </a:r>
            <a:endParaRPr lang="en-US" dirty="0"/>
          </a:p>
          <a:p>
            <a:r>
              <a:rPr lang="en-US" b="1" dirty="0">
                <a:cs typeface="Arial" panose="020B0604020202020204"/>
              </a:rPr>
              <a:t>Coordination</a:t>
            </a:r>
            <a:r>
              <a:rPr lang="en-US" dirty="0">
                <a:cs typeface="Arial" panose="020B0604020202020204"/>
              </a:rPr>
              <a:t> is the ability to use your senses together with your body parts or to use two or more body parts together.</a:t>
            </a:r>
          </a:p>
          <a:p>
            <a:r>
              <a:rPr lang="en-US" b="1" dirty="0">
                <a:cs typeface="Arial" panose="020B0604020202020204"/>
              </a:rPr>
              <a:t>Reaction time</a:t>
            </a:r>
            <a:r>
              <a:rPr lang="en-US" dirty="0">
                <a:cs typeface="Arial" panose="020B0604020202020204"/>
              </a:rPr>
              <a:t> is the amount of time it takes you to move once you realize you need to move.</a:t>
            </a:r>
          </a:p>
        </p:txBody>
      </p:sp>
    </p:spTree>
    <p:extLst>
      <p:ext uri="{BB962C8B-B14F-4D97-AF65-F5344CB8AC3E}">
        <p14:creationId xmlns:p14="http://schemas.microsoft.com/office/powerpoint/2010/main" val="2934296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48F33-E2BD-8955-824C-A61E9ACC7D01}"/>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A192B43B-8C04-8EA6-8FE2-DBC18009C941}"/>
              </a:ext>
            </a:extLst>
          </p:cNvPr>
          <p:cNvSpPr>
            <a:spLocks noGrp="1"/>
          </p:cNvSpPr>
          <p:nvPr>
            <p:ph idx="1"/>
          </p:nvPr>
        </p:nvSpPr>
        <p:spPr/>
        <p:txBody>
          <a:bodyPr vert="horz" lIns="91440" tIns="45720" rIns="91440" bIns="45720" rtlCol="0" anchor="t">
            <a:normAutofit/>
          </a:bodyPr>
          <a:lstStyle/>
          <a:p>
            <a:r>
              <a:rPr lang="en-US" dirty="0">
                <a:cs typeface="Arial"/>
              </a:rPr>
              <a:t>Meghan’s grandma, Ruth, wants to get in better shape and asked Meghan to help her.</a:t>
            </a:r>
          </a:p>
          <a:p>
            <a:r>
              <a:rPr lang="en-US" dirty="0">
                <a:solidFill>
                  <a:srgbClr val="404000"/>
                </a:solidFill>
                <a:cs typeface="Arial"/>
              </a:rPr>
              <a:t>Grandma Ruth wants to focus on cardiorespiratory fitness, but Meghan has learned that muscular strength, muscular endurance, and flexibility are also important.</a:t>
            </a:r>
          </a:p>
          <a:p>
            <a:r>
              <a:rPr lang="en-US" dirty="0">
                <a:solidFill>
                  <a:srgbClr val="404000"/>
                </a:solidFill>
                <a:cs typeface="Arial"/>
              </a:rPr>
              <a:t>Write an </a:t>
            </a:r>
            <a:r>
              <a:rPr lang="en-US" i="1" dirty="0">
                <a:solidFill>
                  <a:srgbClr val="404000"/>
                </a:solidFill>
                <a:cs typeface="Arial"/>
              </a:rPr>
              <a:t>I </a:t>
            </a:r>
            <a:r>
              <a:rPr lang="en-US" dirty="0">
                <a:solidFill>
                  <a:srgbClr val="404000"/>
                </a:solidFill>
                <a:cs typeface="Arial"/>
              </a:rPr>
              <a:t>message for Meghan explaining the benefits of muscular strength, muscular endurance, and flexibility. </a:t>
            </a:r>
          </a:p>
          <a:p>
            <a:r>
              <a:rPr lang="en-US" dirty="0">
                <a:solidFill>
                  <a:srgbClr val="404000"/>
                </a:solidFill>
                <a:cs typeface="Arial"/>
              </a:rPr>
              <a:t>Use facts from this lesson in your </a:t>
            </a:r>
            <a:r>
              <a:rPr lang="en-US" i="1" dirty="0">
                <a:solidFill>
                  <a:srgbClr val="404000"/>
                </a:solidFill>
                <a:cs typeface="Arial"/>
              </a:rPr>
              <a:t>I </a:t>
            </a:r>
            <a:r>
              <a:rPr lang="en-US" dirty="0">
                <a:solidFill>
                  <a:srgbClr val="404000"/>
                </a:solidFill>
                <a:cs typeface="Arial"/>
              </a:rPr>
              <a:t>message.</a:t>
            </a:r>
            <a:endParaRPr lang="en-US" dirty="0">
              <a:cs typeface="Arial"/>
            </a:endParaRPr>
          </a:p>
        </p:txBody>
      </p:sp>
    </p:spTree>
    <p:extLst>
      <p:ext uri="{BB962C8B-B14F-4D97-AF65-F5344CB8AC3E}">
        <p14:creationId xmlns:p14="http://schemas.microsoft.com/office/powerpoint/2010/main" val="163158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This lesson discusses in detail the six skill-related fitness components: speed, balance, coordination, agility, power, and reaction time. </a:t>
            </a:r>
            <a:endParaRPr lang="en-US" dirty="0"/>
          </a:p>
          <a:p>
            <a:pPr>
              <a:buFont typeface="Arial,Sans-Serif" panose="020B0604020202020204" pitchFamily="34" charset="0"/>
            </a:pPr>
            <a:r>
              <a:rPr lang="en-US" dirty="0">
                <a:ea typeface="+mn-lt"/>
                <a:cs typeface="+mn-lt"/>
              </a:rPr>
              <a:t>List one way you think each skill could be used in a sport and one way it could also be used in everyday life.</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r>
              <a:rPr lang="en-US" sz="2400" i="1" dirty="0"/>
              <a:t>(1 of 2)</a:t>
            </a:r>
            <a:r>
              <a:rPr lang="en-US" dirty="0"/>
              <a:t>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Compare and contrast health-related fitness and skill-related fitness?</a:t>
            </a:r>
          </a:p>
          <a:p>
            <a:r>
              <a:rPr lang="en-US" dirty="0">
                <a:cs typeface="Arial"/>
              </a:rPr>
              <a:t>Explain each of the health-related fitness components?</a:t>
            </a:r>
          </a:p>
          <a:p>
            <a:r>
              <a:rPr lang="en-US" dirty="0">
                <a:cs typeface="Arial"/>
              </a:rPr>
              <a:t>Use the target heart rate calculation to determine your cardiorespiratory endurance intensity?</a:t>
            </a:r>
          </a:p>
          <a:p>
            <a:pPr marL="0" indent="0" algn="r">
              <a:buNone/>
            </a:pPr>
            <a:r>
              <a:rPr lang="en-US" sz="1400" i="1" dirty="0">
                <a:latin typeface="Helvetica" pitchFamily="2" charset="0"/>
                <a:cs typeface="Arial"/>
              </a:rPr>
              <a:t>(continued)</a:t>
            </a:r>
            <a:endParaRPr lang="en-US" dirty="0">
              <a:cs typeface="Arial"/>
            </a:endParaRP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0687-A3E3-22A1-2A51-3AE307E6120F}"/>
              </a:ext>
            </a:extLst>
          </p:cNvPr>
          <p:cNvSpPr>
            <a:spLocks noGrp="1"/>
          </p:cNvSpPr>
          <p:nvPr>
            <p:ph type="title"/>
          </p:nvPr>
        </p:nvSpPr>
        <p:spPr/>
        <p:txBody>
          <a:bodyPr/>
          <a:lstStyle/>
          <a:p>
            <a:r>
              <a:rPr lang="en-US" dirty="0"/>
              <a:t>Can you . . . </a:t>
            </a:r>
            <a:r>
              <a:rPr lang="en-US" sz="2400" i="1" dirty="0"/>
              <a:t>(2 of 2)</a:t>
            </a:r>
          </a:p>
        </p:txBody>
      </p:sp>
      <p:sp>
        <p:nvSpPr>
          <p:cNvPr id="3" name="Content Placeholder 2">
            <a:extLst>
              <a:ext uri="{FF2B5EF4-FFF2-40B4-BE49-F238E27FC236}">
                <a16:creationId xmlns:a16="http://schemas.microsoft.com/office/drawing/2014/main" id="{AD409055-D62A-19B8-FBCD-CD91CC70F830}"/>
              </a:ext>
            </a:extLst>
          </p:cNvPr>
          <p:cNvSpPr>
            <a:spLocks noGrp="1"/>
          </p:cNvSpPr>
          <p:nvPr>
            <p:ph idx="1"/>
          </p:nvPr>
        </p:nvSpPr>
        <p:spPr/>
        <p:txBody>
          <a:bodyPr vert="horz" lIns="91440" tIns="45720" rIns="91440" bIns="45720" rtlCol="0" anchor="t">
            <a:normAutofit/>
          </a:bodyPr>
          <a:lstStyle/>
          <a:p>
            <a:r>
              <a:rPr lang="en-US" dirty="0">
                <a:cs typeface="Arial"/>
              </a:rPr>
              <a:t>Summarize the benefits of regular muscular strength and muscular endurance exercise?</a:t>
            </a:r>
          </a:p>
          <a:p>
            <a:r>
              <a:rPr lang="en-US" dirty="0">
                <a:cs typeface="Arial"/>
              </a:rPr>
              <a:t>Describe the benefits of regular flexibility exercises?</a:t>
            </a:r>
          </a:p>
          <a:p>
            <a:r>
              <a:rPr lang="en-US" dirty="0">
                <a:cs typeface="Arial"/>
              </a:rPr>
              <a:t>Distinguish how at least four of the six skill-related fitness components can be used in sports and everyday life?</a:t>
            </a:r>
          </a:p>
        </p:txBody>
      </p:sp>
    </p:spTree>
    <p:extLst>
      <p:ext uri="{BB962C8B-B14F-4D97-AF65-F5344CB8AC3E}">
        <p14:creationId xmlns:p14="http://schemas.microsoft.com/office/powerpoint/2010/main" val="2585959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Health-Related </a:t>
            </a:r>
            <a:br>
              <a:rPr lang="en-US" dirty="0"/>
            </a:br>
            <a:r>
              <a:rPr lang="en-US" dirty="0"/>
              <a:t>Fitness Components </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b="1" dirty="0">
                <a:cs typeface="Arial"/>
              </a:rPr>
              <a:t>Health-related fitness</a:t>
            </a:r>
            <a:r>
              <a:rPr lang="en-US" dirty="0">
                <a:cs typeface="Arial"/>
              </a:rPr>
              <a:t> is physical fitness that helps you to be healthy and able to perform daily activities without getting tired.</a:t>
            </a:r>
          </a:p>
          <a:p>
            <a:r>
              <a:rPr lang="en-US" dirty="0">
                <a:cs typeface="Arial"/>
              </a:rPr>
              <a:t>The components of health-related fitness are</a:t>
            </a:r>
          </a:p>
          <a:p>
            <a:pPr lvl="1"/>
            <a:r>
              <a:rPr lang="en-US" sz="2800" dirty="0">
                <a:solidFill>
                  <a:schemeClr val="tx1"/>
                </a:solidFill>
                <a:cs typeface="Arial"/>
              </a:rPr>
              <a:t>cardiorespiratory endurance,</a:t>
            </a:r>
          </a:p>
          <a:p>
            <a:pPr lvl="1"/>
            <a:r>
              <a:rPr lang="en-US" sz="2800" dirty="0">
                <a:solidFill>
                  <a:schemeClr val="tx1"/>
                </a:solidFill>
                <a:cs typeface="Arial"/>
              </a:rPr>
              <a:t>muscular strength,</a:t>
            </a:r>
          </a:p>
          <a:p>
            <a:pPr lvl="1"/>
            <a:r>
              <a:rPr lang="en-US" sz="2800" dirty="0">
                <a:solidFill>
                  <a:schemeClr val="tx1"/>
                </a:solidFill>
                <a:cs typeface="Arial"/>
              </a:rPr>
              <a:t>muscular endurance,</a:t>
            </a:r>
          </a:p>
          <a:p>
            <a:pPr lvl="1"/>
            <a:r>
              <a:rPr lang="en-US" sz="2800" dirty="0">
                <a:solidFill>
                  <a:schemeClr val="tx1"/>
                </a:solidFill>
                <a:cs typeface="Arial"/>
              </a:rPr>
              <a:t>flexibility, and</a:t>
            </a:r>
          </a:p>
          <a:p>
            <a:pPr lvl="1"/>
            <a:r>
              <a:rPr lang="en-US" sz="2800" dirty="0">
                <a:solidFill>
                  <a:schemeClr val="tx1"/>
                </a:solidFill>
                <a:cs typeface="Arial"/>
              </a:rPr>
              <a:t>body composition.</a:t>
            </a:r>
          </a:p>
        </p:txBody>
      </p:sp>
    </p:spTree>
    <p:extLst>
      <p:ext uri="{BB962C8B-B14F-4D97-AF65-F5344CB8AC3E}">
        <p14:creationId xmlns:p14="http://schemas.microsoft.com/office/powerpoint/2010/main" val="3396428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0DFE5-0B54-FE52-D2F3-9239DC9A443B}"/>
              </a:ext>
            </a:extLst>
          </p:cNvPr>
          <p:cNvSpPr>
            <a:spLocks noGrp="1"/>
          </p:cNvSpPr>
          <p:nvPr>
            <p:ph type="title"/>
          </p:nvPr>
        </p:nvSpPr>
        <p:spPr/>
        <p:txBody>
          <a:bodyPr>
            <a:noAutofit/>
          </a:bodyPr>
          <a:lstStyle/>
          <a:p>
            <a:pPr algn="ctr"/>
            <a:r>
              <a:rPr lang="en-US" sz="3400" dirty="0"/>
              <a:t>Health-Related Fitness Component:</a:t>
            </a:r>
            <a:br>
              <a:rPr lang="en-US" sz="3400" dirty="0"/>
            </a:br>
            <a:r>
              <a:rPr lang="en-US" sz="3400" dirty="0"/>
              <a:t>Cardiorespiratory Endurance</a:t>
            </a:r>
          </a:p>
        </p:txBody>
      </p:sp>
      <p:sp>
        <p:nvSpPr>
          <p:cNvPr id="3" name="Content Placeholder 2">
            <a:extLst>
              <a:ext uri="{FF2B5EF4-FFF2-40B4-BE49-F238E27FC236}">
                <a16:creationId xmlns:a16="http://schemas.microsoft.com/office/drawing/2014/main" id="{E94894FC-601F-7BC5-5462-E171F55180AD}"/>
              </a:ext>
            </a:extLst>
          </p:cNvPr>
          <p:cNvSpPr>
            <a:spLocks noGrp="1"/>
          </p:cNvSpPr>
          <p:nvPr>
            <p:ph idx="1"/>
          </p:nvPr>
        </p:nvSpPr>
        <p:spPr/>
        <p:txBody>
          <a:bodyPr vert="horz" lIns="91440" tIns="45720" rIns="91440" bIns="45720" rtlCol="0" anchor="t">
            <a:normAutofit/>
          </a:bodyPr>
          <a:lstStyle/>
          <a:p>
            <a:r>
              <a:rPr lang="en-US" sz="2400" b="1" dirty="0">
                <a:cs typeface="Arial"/>
              </a:rPr>
              <a:t>Cardiorespiratory endurance</a:t>
            </a:r>
            <a:r>
              <a:rPr lang="en-US" sz="2400" dirty="0">
                <a:cs typeface="Arial"/>
              </a:rPr>
              <a:t> is the ability to exercise for an extended period of time. </a:t>
            </a:r>
          </a:p>
          <a:p>
            <a:pPr lvl="1"/>
            <a:r>
              <a:rPr lang="en-US" dirty="0">
                <a:solidFill>
                  <a:schemeClr val="tx1"/>
                </a:solidFill>
                <a:cs typeface="Arial"/>
              </a:rPr>
              <a:t>These type of activities are aerobic and the foundation of being physically fit.</a:t>
            </a:r>
          </a:p>
          <a:p>
            <a:pPr lvl="1"/>
            <a:r>
              <a:rPr lang="en-US" dirty="0">
                <a:solidFill>
                  <a:schemeClr val="tx1"/>
                </a:solidFill>
                <a:cs typeface="Arial"/>
              </a:rPr>
              <a:t>Moderate-intensity activities will increase your heart rate and make you breathe harder than normal, but you’ll still be able to carry on a conversation.</a:t>
            </a:r>
          </a:p>
          <a:p>
            <a:pPr lvl="1"/>
            <a:r>
              <a:rPr lang="en-US" dirty="0">
                <a:solidFill>
                  <a:schemeClr val="tx1"/>
                </a:solidFill>
                <a:cs typeface="Arial"/>
              </a:rPr>
              <a:t>Vigorous-intensity activities will increase your heart rate and make you breathe harder than a moderate-intensity activity, and they’ll make it difficult to talk.</a:t>
            </a:r>
            <a:endParaRPr lang="en-US" sz="2400" dirty="0">
              <a:cs typeface="Arial"/>
            </a:endParaRPr>
          </a:p>
        </p:txBody>
      </p:sp>
    </p:spTree>
    <p:extLst>
      <p:ext uri="{BB962C8B-B14F-4D97-AF65-F5344CB8AC3E}">
        <p14:creationId xmlns:p14="http://schemas.microsoft.com/office/powerpoint/2010/main" val="444531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02C2C-94E4-20C1-00BA-846BF69392B9}"/>
              </a:ext>
            </a:extLst>
          </p:cNvPr>
          <p:cNvSpPr>
            <a:spLocks noGrp="1"/>
          </p:cNvSpPr>
          <p:nvPr>
            <p:ph type="title"/>
          </p:nvPr>
        </p:nvSpPr>
        <p:spPr/>
        <p:txBody>
          <a:bodyPr vert="horz" lIns="91440" tIns="45720" rIns="91440" bIns="45720" rtlCol="0" anchor="ctr">
            <a:noAutofit/>
          </a:bodyPr>
          <a:lstStyle/>
          <a:p>
            <a:pPr algn="ctr"/>
            <a:r>
              <a:rPr lang="en-US" sz="3200" dirty="0"/>
              <a:t>Determining Your Cardiorespiratory </a:t>
            </a:r>
            <a:br>
              <a:rPr lang="en-US" sz="3200" dirty="0"/>
            </a:br>
            <a:r>
              <a:rPr lang="en-US" sz="3200" dirty="0"/>
              <a:t>Endurance Intensity</a:t>
            </a:r>
            <a:endParaRPr lang="en-US" dirty="0"/>
          </a:p>
        </p:txBody>
      </p:sp>
      <p:sp>
        <p:nvSpPr>
          <p:cNvPr id="3" name="Content Placeholder 2">
            <a:extLst>
              <a:ext uri="{FF2B5EF4-FFF2-40B4-BE49-F238E27FC236}">
                <a16:creationId xmlns:a16="http://schemas.microsoft.com/office/drawing/2014/main" id="{C7EB8587-9210-38B4-27CD-C1B815DCB617}"/>
              </a:ext>
            </a:extLst>
          </p:cNvPr>
          <p:cNvSpPr>
            <a:spLocks noGrp="1"/>
          </p:cNvSpPr>
          <p:nvPr>
            <p:ph idx="1"/>
          </p:nvPr>
        </p:nvSpPr>
        <p:spPr/>
        <p:txBody>
          <a:bodyPr vert="horz" lIns="91440" tIns="45720" rIns="91440" bIns="45720" rtlCol="0" anchor="t">
            <a:normAutofit lnSpcReduction="10000"/>
          </a:bodyPr>
          <a:lstStyle/>
          <a:p>
            <a:r>
              <a:rPr lang="en-US" sz="2600" dirty="0">
                <a:cs typeface="Arial"/>
              </a:rPr>
              <a:t>To gain the most benefit from being physically active, you should make sure you are working at the proper intensity of moderate or vigorous.</a:t>
            </a:r>
          </a:p>
          <a:p>
            <a:r>
              <a:rPr lang="en-US" sz="2600" dirty="0">
                <a:cs typeface="Arial"/>
              </a:rPr>
              <a:t>T</a:t>
            </a:r>
            <a:r>
              <a:rPr lang="en-US" sz="2600" dirty="0">
                <a:solidFill>
                  <a:srgbClr val="404000"/>
                </a:solidFill>
                <a:cs typeface="Arial"/>
              </a:rPr>
              <a:t>o determine how hard you are working, use the following two measures.</a:t>
            </a:r>
            <a:endParaRPr lang="en-US" sz="2600" dirty="0">
              <a:cs typeface="Arial"/>
            </a:endParaRPr>
          </a:p>
          <a:p>
            <a:pPr lvl="1"/>
            <a:r>
              <a:rPr lang="en-US" sz="2600" b="1" dirty="0">
                <a:solidFill>
                  <a:srgbClr val="404000"/>
                </a:solidFill>
                <a:cs typeface="Arial"/>
              </a:rPr>
              <a:t>RPE scale:</a:t>
            </a:r>
            <a:r>
              <a:rPr lang="en-US" sz="2600" dirty="0">
                <a:solidFill>
                  <a:srgbClr val="404000"/>
                </a:solidFill>
                <a:cs typeface="Arial"/>
              </a:rPr>
              <a:t> The ratings of perceived exertion scale has numbers from 1 to 10 that relate to how easy or difficult your aerobic activity is for you.</a:t>
            </a:r>
            <a:endParaRPr lang="en-US" sz="2600" dirty="0">
              <a:solidFill>
                <a:srgbClr val="2B696C"/>
              </a:solidFill>
              <a:cs typeface="Arial"/>
            </a:endParaRPr>
          </a:p>
          <a:p>
            <a:pPr lvl="1"/>
            <a:r>
              <a:rPr lang="en-US" sz="2600" b="1" dirty="0">
                <a:solidFill>
                  <a:srgbClr val="404000"/>
                </a:solidFill>
                <a:cs typeface="Arial"/>
              </a:rPr>
              <a:t>Target heart rate zone:</a:t>
            </a:r>
            <a:r>
              <a:rPr lang="en-US" sz="2600" dirty="0">
                <a:solidFill>
                  <a:srgbClr val="404000"/>
                </a:solidFill>
                <a:cs typeface="Arial"/>
              </a:rPr>
              <a:t> This range of two numbers is what you ideally want to stay within when exercising to get the most benefit.</a:t>
            </a:r>
            <a:endParaRPr lang="en-US" sz="2600" i="1" dirty="0">
              <a:solidFill>
                <a:srgbClr val="404000"/>
              </a:solidFill>
              <a:cs typeface="Arial"/>
            </a:endParaRPr>
          </a:p>
        </p:txBody>
      </p:sp>
    </p:spTree>
    <p:extLst>
      <p:ext uri="{BB962C8B-B14F-4D97-AF65-F5344CB8AC3E}">
        <p14:creationId xmlns:p14="http://schemas.microsoft.com/office/powerpoint/2010/main" val="1913150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7B8C5-F1DD-1123-6A31-4C4E76E5DFBC}"/>
              </a:ext>
            </a:extLst>
          </p:cNvPr>
          <p:cNvSpPr>
            <a:spLocks noGrp="1"/>
          </p:cNvSpPr>
          <p:nvPr>
            <p:ph type="title"/>
          </p:nvPr>
        </p:nvSpPr>
        <p:spPr>
          <a:xfrm>
            <a:off x="753568" y="265192"/>
            <a:ext cx="7886700" cy="1325563"/>
          </a:xfrm>
        </p:spPr>
        <p:txBody>
          <a:bodyPr>
            <a:noAutofit/>
          </a:bodyPr>
          <a:lstStyle/>
          <a:p>
            <a:pPr algn="ctr"/>
            <a:r>
              <a:rPr lang="en-US" sz="3000" dirty="0">
                <a:ea typeface="+mj-lt"/>
                <a:cs typeface="+mj-lt"/>
              </a:rPr>
              <a:t>Health-Related Fitness Components:</a:t>
            </a:r>
            <a:br>
              <a:rPr lang="en-US" sz="3000" dirty="0">
                <a:ea typeface="+mj-lt"/>
                <a:cs typeface="+mj-lt"/>
              </a:rPr>
            </a:br>
            <a:r>
              <a:rPr lang="en-US" sz="3000" dirty="0">
                <a:ea typeface="+mj-lt"/>
                <a:cs typeface="+mj-lt"/>
              </a:rPr>
              <a:t>Muscular Strength </a:t>
            </a:r>
            <a:br>
              <a:rPr lang="en-US" sz="3000" dirty="0"/>
            </a:br>
            <a:r>
              <a:rPr lang="en-US" sz="3000" dirty="0">
                <a:ea typeface="+mj-lt"/>
                <a:cs typeface="+mj-lt"/>
              </a:rPr>
              <a:t>and Muscular Endurance</a:t>
            </a:r>
            <a:endParaRPr lang="en-US" sz="3000" dirty="0"/>
          </a:p>
        </p:txBody>
      </p:sp>
      <p:sp>
        <p:nvSpPr>
          <p:cNvPr id="3" name="Content Placeholder 2">
            <a:extLst>
              <a:ext uri="{FF2B5EF4-FFF2-40B4-BE49-F238E27FC236}">
                <a16:creationId xmlns:a16="http://schemas.microsoft.com/office/drawing/2014/main" id="{B43E3AAD-ADF4-776C-CC1C-BE66F0AEEBB9}"/>
              </a:ext>
            </a:extLst>
          </p:cNvPr>
          <p:cNvSpPr>
            <a:spLocks noGrp="1"/>
          </p:cNvSpPr>
          <p:nvPr>
            <p:ph idx="1"/>
          </p:nvPr>
        </p:nvSpPr>
        <p:spPr/>
        <p:txBody>
          <a:bodyPr vert="horz" lIns="91440" tIns="45720" rIns="91440" bIns="45720" rtlCol="0" anchor="t">
            <a:normAutofit/>
          </a:bodyPr>
          <a:lstStyle/>
          <a:p>
            <a:r>
              <a:rPr lang="en-US" b="1" dirty="0">
                <a:cs typeface="Arial"/>
              </a:rPr>
              <a:t>Muscular strength</a:t>
            </a:r>
            <a:r>
              <a:rPr lang="en-US" dirty="0">
                <a:cs typeface="Arial"/>
              </a:rPr>
              <a:t> is the amount of force a muscle can produce.</a:t>
            </a:r>
          </a:p>
          <a:p>
            <a:r>
              <a:rPr lang="en-US" b="1" dirty="0">
                <a:solidFill>
                  <a:srgbClr val="404000"/>
                </a:solidFill>
                <a:cs typeface="Arial"/>
              </a:rPr>
              <a:t>Muscular endurance</a:t>
            </a:r>
            <a:r>
              <a:rPr lang="en-US" dirty="0">
                <a:solidFill>
                  <a:srgbClr val="404000"/>
                </a:solidFill>
                <a:cs typeface="Arial"/>
              </a:rPr>
              <a:t> is the ability of the muscles to perform continuously without tiring.</a:t>
            </a:r>
          </a:p>
          <a:p>
            <a:r>
              <a:rPr lang="en-US" dirty="0">
                <a:solidFill>
                  <a:srgbClr val="404000"/>
                </a:solidFill>
                <a:cs typeface="Arial"/>
              </a:rPr>
              <a:t>Muscular strength and endurance exercises include the following:</a:t>
            </a:r>
          </a:p>
          <a:p>
            <a:pPr lvl="1"/>
            <a:r>
              <a:rPr lang="en-US" sz="2800" dirty="0">
                <a:solidFill>
                  <a:srgbClr val="404000"/>
                </a:solidFill>
                <a:cs typeface="Arial"/>
              </a:rPr>
              <a:t>Lifting weights</a:t>
            </a:r>
          </a:p>
          <a:p>
            <a:pPr lvl="1"/>
            <a:r>
              <a:rPr lang="en-US" sz="2800" dirty="0">
                <a:solidFill>
                  <a:srgbClr val="404000"/>
                </a:solidFill>
                <a:cs typeface="Arial"/>
              </a:rPr>
              <a:t>Using resistance bands</a:t>
            </a:r>
          </a:p>
          <a:p>
            <a:pPr lvl="1"/>
            <a:r>
              <a:rPr lang="en-US" sz="2800" dirty="0">
                <a:solidFill>
                  <a:srgbClr val="404000"/>
                </a:solidFill>
                <a:cs typeface="Arial"/>
              </a:rPr>
              <a:t>Using your own body weight</a:t>
            </a:r>
            <a:endParaRPr lang="en-US" sz="2800" dirty="0">
              <a:cs typeface="Arial"/>
            </a:endParaRPr>
          </a:p>
        </p:txBody>
      </p:sp>
    </p:spTree>
    <p:extLst>
      <p:ext uri="{BB962C8B-B14F-4D97-AF65-F5344CB8AC3E}">
        <p14:creationId xmlns:p14="http://schemas.microsoft.com/office/powerpoint/2010/main" val="1099388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7DE0-3EDD-14E7-F0B2-7D6433333656}"/>
              </a:ext>
            </a:extLst>
          </p:cNvPr>
          <p:cNvSpPr>
            <a:spLocks noGrp="1"/>
          </p:cNvSpPr>
          <p:nvPr>
            <p:ph type="title"/>
          </p:nvPr>
        </p:nvSpPr>
        <p:spPr/>
        <p:txBody>
          <a:bodyPr/>
          <a:lstStyle/>
          <a:p>
            <a:pPr algn="ctr"/>
            <a:r>
              <a:rPr lang="en-US" dirty="0"/>
              <a:t>Nervous System</a:t>
            </a:r>
            <a:br>
              <a:rPr lang="en-US" dirty="0"/>
            </a:br>
            <a:r>
              <a:rPr lang="en-US" dirty="0"/>
              <a:t>and Skeletal System</a:t>
            </a:r>
          </a:p>
        </p:txBody>
      </p:sp>
      <p:sp>
        <p:nvSpPr>
          <p:cNvPr id="3" name="Content Placeholder 2">
            <a:extLst>
              <a:ext uri="{FF2B5EF4-FFF2-40B4-BE49-F238E27FC236}">
                <a16:creationId xmlns:a16="http://schemas.microsoft.com/office/drawing/2014/main" id="{FF5B1DF4-C76E-3BDF-1FF4-C8C605F91611}"/>
              </a:ext>
            </a:extLst>
          </p:cNvPr>
          <p:cNvSpPr>
            <a:spLocks noGrp="1"/>
          </p:cNvSpPr>
          <p:nvPr>
            <p:ph idx="1"/>
          </p:nvPr>
        </p:nvSpPr>
        <p:spPr/>
        <p:txBody>
          <a:bodyPr vert="horz" lIns="91440" tIns="45720" rIns="91440" bIns="45720" rtlCol="0" anchor="t">
            <a:noAutofit/>
          </a:bodyPr>
          <a:lstStyle/>
          <a:p>
            <a:r>
              <a:rPr lang="en-US" sz="2600" dirty="0">
                <a:cs typeface="Arial"/>
              </a:rPr>
              <a:t>The </a:t>
            </a:r>
            <a:r>
              <a:rPr lang="en-US" sz="2600" b="1" dirty="0">
                <a:cs typeface="Arial"/>
              </a:rPr>
              <a:t>nervous system</a:t>
            </a:r>
            <a:r>
              <a:rPr lang="en-US" sz="2600" dirty="0">
                <a:cs typeface="Arial"/>
              </a:rPr>
              <a:t> provides all the electrical signals that control your movements.</a:t>
            </a:r>
          </a:p>
          <a:p>
            <a:r>
              <a:rPr lang="en-US" sz="2600" dirty="0">
                <a:cs typeface="Arial"/>
              </a:rPr>
              <a:t>The nervous system is organized into two parts:</a:t>
            </a:r>
          </a:p>
          <a:p>
            <a:pPr lvl="1"/>
            <a:r>
              <a:rPr lang="en-US" sz="2600" dirty="0">
                <a:solidFill>
                  <a:schemeClr val="tx1"/>
                </a:solidFill>
                <a:cs typeface="Arial"/>
              </a:rPr>
              <a:t>Central nervous system (CNS)</a:t>
            </a:r>
          </a:p>
          <a:p>
            <a:pPr lvl="1"/>
            <a:r>
              <a:rPr lang="en-US" sz="2600" dirty="0">
                <a:solidFill>
                  <a:schemeClr val="tx1"/>
                </a:solidFill>
                <a:cs typeface="Arial"/>
              </a:rPr>
              <a:t>Peripheral nervous system (PNS)</a:t>
            </a:r>
          </a:p>
          <a:p>
            <a:r>
              <a:rPr lang="en-US" sz="2600" dirty="0">
                <a:solidFill>
                  <a:schemeClr val="tx1"/>
                </a:solidFill>
                <a:cs typeface="Arial"/>
              </a:rPr>
              <a:t>The </a:t>
            </a:r>
            <a:r>
              <a:rPr lang="en-US" sz="2600" b="1" dirty="0">
                <a:solidFill>
                  <a:schemeClr val="tx1"/>
                </a:solidFill>
                <a:cs typeface="Arial"/>
              </a:rPr>
              <a:t>skeletal system</a:t>
            </a:r>
            <a:r>
              <a:rPr lang="en-US" sz="2600" dirty="0">
                <a:solidFill>
                  <a:schemeClr val="tx1"/>
                </a:solidFill>
                <a:cs typeface="Arial"/>
              </a:rPr>
              <a:t> comprises your bones and the tendons, ligaments, and cartilage that connect the bones together.</a:t>
            </a:r>
          </a:p>
          <a:p>
            <a:r>
              <a:rPr lang="en-US" sz="2600" dirty="0">
                <a:solidFill>
                  <a:schemeClr val="tx1"/>
                </a:solidFill>
                <a:cs typeface="Arial"/>
              </a:rPr>
              <a:t>The skeletal system gives your body support and protects body parts like the internal organs.</a:t>
            </a:r>
          </a:p>
        </p:txBody>
      </p:sp>
    </p:spTree>
    <p:extLst>
      <p:ext uri="{BB962C8B-B14F-4D97-AF65-F5344CB8AC3E}">
        <p14:creationId xmlns:p14="http://schemas.microsoft.com/office/powerpoint/2010/main" val="3503466959"/>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1338</TotalTime>
  <Words>995</Words>
  <Application>Microsoft Office PowerPoint</Application>
  <PresentationFormat>On-screen Show (4:3)</PresentationFormat>
  <Paragraphs>81</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Black</vt:lpstr>
      <vt:lpstr>Arial,Sans-Serif</vt:lpstr>
      <vt:lpstr>Calibri</vt:lpstr>
      <vt:lpstr>Helvetica</vt:lpstr>
      <vt:lpstr>Office Theme</vt:lpstr>
      <vt:lpstr>Health-Related and  Skill-Related Fitness Components</vt:lpstr>
      <vt:lpstr>Write About It</vt:lpstr>
      <vt:lpstr>Can you . . . (1 of 2) </vt:lpstr>
      <vt:lpstr>Can you . . . (2 of 2)</vt:lpstr>
      <vt:lpstr>Health-Related  Fitness Components </vt:lpstr>
      <vt:lpstr>Health-Related Fitness Component: Cardiorespiratory Endurance</vt:lpstr>
      <vt:lpstr>Determining Your Cardiorespiratory  Endurance Intensity</vt:lpstr>
      <vt:lpstr>Health-Related Fitness Components: Muscular Strength  and Muscular Endurance</vt:lpstr>
      <vt:lpstr>Nervous System and Skeletal System</vt:lpstr>
      <vt:lpstr>Health-Related Fitness Components: Flexibility and Range of Motion (1 of 2)</vt:lpstr>
      <vt:lpstr>Health-Related Fitness Components: Flexibility and Range of Motion (2 of 2)</vt:lpstr>
      <vt:lpstr>Health-Related Fitness Component: Body Composition</vt:lpstr>
      <vt:lpstr>Skill-Related  Fitness Components</vt:lpstr>
      <vt:lpstr>Skill-Related Fitness Components: Speed, Agility, and Balance</vt:lpstr>
      <vt:lpstr>Skill-Related Fitness Components: Power, Coordination, and Reaction Time</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Staying Active and Healthy</dc:title>
  <dc:creator>Human Kinetics</dc:creator>
  <cp:lastModifiedBy>Derek Campbell</cp:lastModifiedBy>
  <cp:revision>2111</cp:revision>
  <dcterms:created xsi:type="dcterms:W3CDTF">2020-04-29T19:38:00Z</dcterms:created>
  <dcterms:modified xsi:type="dcterms:W3CDTF">2022-12-02T07:11:50Z</dcterms:modified>
</cp:coreProperties>
</file>